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3.xml" ContentType="application/vnd.openxmlformats-officedocument.presentationml.slideMaster+xml"/>
  <Override PartName="/ppt/slideMasters/slideMaster21.xml" ContentType="application/vnd.openxmlformats-officedocument.presentationml.slideMaster+xml"/>
  <Override PartName="/ppt/slideMasters/slideMaster4.xml" ContentType="application/vnd.openxmlformats-officedocument.presentationml.slideMaster+xml"/>
  <Override PartName="/ppt/slideMasters/slideMaster22.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_rels/slideMaster1.xml.rels" ContentType="application/vnd.openxmlformats-package.relationships+xml"/>
  <Override PartName="/ppt/slideMasters/_rels/slideMaster22.xml.rels" ContentType="application/vnd.openxmlformats-package.relationships+xml"/>
  <Override PartName="/ppt/slideMasters/_rels/slideMaster2.xml.rels" ContentType="application/vnd.openxmlformats-package.relationships+xml"/>
  <Override PartName="/ppt/slideMasters/_rels/slideMaster20.xml.rels" ContentType="application/vnd.openxmlformats-package.relationships+xml"/>
  <Override PartName="/ppt/slideMasters/_rels/slideMaster3.xml.rels" ContentType="application/vnd.openxmlformats-package.relationships+xml"/>
  <Override PartName="/ppt/slideMasters/_rels/slideMaster21.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slideMasters/_rels/slideMaster12.xml.rels" ContentType="application/vnd.openxmlformats-package.relationships+xml"/>
  <Override PartName="/ppt/slideMasters/_rels/slideMaster13.xml.rels" ContentType="application/vnd.openxmlformats-package.relationships+xml"/>
  <Override PartName="/ppt/slideMasters/_rels/slideMaster14.xml.rels" ContentType="application/vnd.openxmlformats-package.relationships+xml"/>
  <Override PartName="/ppt/slideMasters/_rels/slideMaster15.xml.rels" ContentType="application/vnd.openxmlformats-package.relationships+xml"/>
  <Override PartName="/ppt/slideMasters/_rels/slideMaster16.xml.rels" ContentType="application/vnd.openxmlformats-package.relationships+xml"/>
  <Override PartName="/ppt/slideMasters/_rels/slideMaster17.xml.rels" ContentType="application/vnd.openxmlformats-package.relationships+xml"/>
  <Override PartName="/ppt/slideMasters/_rels/slideMaster18.xml.rels" ContentType="application/vnd.openxmlformats-package.relationships+xml"/>
  <Override PartName="/ppt/slideMasters/_rels/slideMaster19.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notesSlides/notesSlide4.xml" ContentType="application/vnd.openxmlformats-officedocument.presentationml.notesSlide+xml"/>
  <Override PartName="/ppt/notesSlides/_rels/notesSlide4.xml.rels" ContentType="application/vnd.openxmlformats-package.relationships+xml"/>
  <Override PartName="/ppt/media/image1.png" ContentType="image/png"/>
  <Override PartName="/ppt/media/image13.png" ContentType="image/png"/>
  <Override PartName="/ppt/media/image6.svg" ContentType="image/svg"/>
  <Override PartName="/ppt/media/image2.svg" ContentType="image/svg"/>
  <Override PartName="/ppt/media/image5.png" ContentType="image/png"/>
  <Override PartName="/ppt/media/image3.png" ContentType="image/png"/>
  <Override PartName="/ppt/media/image15.png" ContentType="image/png"/>
  <Override PartName="/ppt/media/image8.svg" ContentType="image/svg"/>
  <Override PartName="/ppt/media/image7.png" ContentType="image/png"/>
  <Override PartName="/ppt/media/image4.svg" ContentType="image/svg"/>
  <Override PartName="/ppt/media/image11.png" ContentType="image/png"/>
  <Override PartName="/ppt/media/image9.png" ContentType="image/png"/>
  <Override PartName="/ppt/media/image10.svg" ContentType="image/svg"/>
  <Override PartName="/ppt/media/image12.svg" ContentType="image/svg"/>
  <Override PartName="/ppt/media/image14.svg" ContentType="image/svg"/>
  <Override PartName="/ppt/media/image16.svg" ContentType="image/svg"/>
  <Override PartName="/ppt/media/image17.png" ContentType="image/png"/>
  <Override PartName="/ppt/media/image18.svg" ContentType="image/svg"/>
  <Override PartName="/ppt/media/image19.png" ContentType="image/png"/>
  <Override PartName="/ppt/media/image20.svg" ContentType="image/svg"/>
  <Override PartName="/ppt/media/image21.png" ContentType="image/png"/>
  <Override PartName="/ppt/media/image22.svg" ContentType="image/svg"/>
  <Override PartName="/ppt/media/image23.png" ContentType="image/png"/>
  <Override PartName="/ppt/media/image24.svg" ContentType="image/svg"/>
  <Override PartName="/ppt/media/image30.jpeg" ContentType="image/jpeg"/>
  <Override PartName="/ppt/media/image32.png" ContentType="image/png"/>
  <Override PartName="/ppt/media/image25.png" ContentType="image/png"/>
  <Override PartName="/ppt/media/image26.svg" ContentType="image/svg"/>
  <Override PartName="/ppt/media/image34.png" ContentType="image/png"/>
  <Override PartName="/ppt/media/image27.jpeg" ContentType="image/jpeg"/>
  <Override PartName="/ppt/media/image28.png" ContentType="image/png"/>
  <Override PartName="/ppt/media/image29.png" ContentType="image/png"/>
  <Override PartName="/ppt/media/image31.png" ContentType="image/png"/>
  <Override PartName="/ppt/media/image33.png" ContentType="image/png"/>
  <Override PartName="/ppt/media/image35.png" ContentType="image/png"/>
  <Override PartName="/ppt/media/image36.png" ContentType="image/png"/>
  <Override PartName="/ppt/media/image37.png" ContentType="image/png"/>
  <Override PartName="/ppt/media/image38.png" ContentType="image/png"/>
  <Override PartName="/ppt/media/image39.jpeg" ContentType="image/jpeg"/>
  <Override PartName="/ppt/media/image40.png" ContentType="image/png"/>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_rels/slideLayout31.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3" r:id="rId4"/>
    <p:sldMasterId id="2147483656" r:id="rId5"/>
    <p:sldMasterId id="2147483659" r:id="rId6"/>
    <p:sldMasterId id="2147483662" r:id="rId7"/>
    <p:sldMasterId id="2147483664" r:id="rId8"/>
    <p:sldMasterId id="2147483667" r:id="rId9"/>
    <p:sldMasterId id="2147483670" r:id="rId10"/>
    <p:sldMasterId id="2147483673" r:id="rId11"/>
    <p:sldMasterId id="2147483676" r:id="rId12"/>
    <p:sldMasterId id="2147483679" r:id="rId13"/>
    <p:sldMasterId id="2147483681" r:id="rId14"/>
    <p:sldMasterId id="2147483684" r:id="rId15"/>
    <p:sldMasterId id="2147483687" r:id="rId16"/>
    <p:sldMasterId id="2147483690" r:id="rId17"/>
    <p:sldMasterId id="2147483693" r:id="rId18"/>
    <p:sldMasterId id="2147483696" r:id="rId19"/>
    <p:sldMasterId id="2147483699" r:id="rId20"/>
    <p:sldMasterId id="2147483702" r:id="rId21"/>
    <p:sldMasterId id="2147483705" r:id="rId22"/>
    <p:sldMasterId id="2147483708" r:id="rId23"/>
  </p:sldMasterIdLst>
  <p:notesMasterIdLst>
    <p:notesMasterId r:id="rId24"/>
  </p:notesMasterIdLst>
  <p:sldIdLst>
    <p:sldId id="256" r:id="rId25"/>
    <p:sldId id="257" r:id="rId26"/>
    <p:sldId id="258" r:id="rId27"/>
    <p:sldId id="259" r:id="rId28"/>
    <p:sldId id="260" r:id="rId29"/>
    <p:sldId id="261" r:id="rId30"/>
    <p:sldId id="262" r:id="rId31"/>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notesMaster" Target="notesMasters/notesMaster1.xml"/><Relationship Id="rId25" Type="http://schemas.openxmlformats.org/officeDocument/2006/relationships/slide" Target="slides/slide1.xml"/><Relationship Id="rId26" Type="http://schemas.openxmlformats.org/officeDocument/2006/relationships/slide" Target="slides/slide2.xml"/><Relationship Id="rId27" Type="http://schemas.openxmlformats.org/officeDocument/2006/relationships/slide" Target="slides/slide3.xml"/><Relationship Id="rId28" Type="http://schemas.openxmlformats.org/officeDocument/2006/relationships/slide" Target="slides/slide4.xml"/><Relationship Id="rId29" Type="http://schemas.openxmlformats.org/officeDocument/2006/relationships/slide" Target="slides/slide5.xml"/><Relationship Id="rId30" Type="http://schemas.openxmlformats.org/officeDocument/2006/relationships/slide" Target="slides/slide6.xml"/><Relationship Id="rId31" Type="http://schemas.openxmlformats.org/officeDocument/2006/relationships/slide" Target="slides/slide7.xml"/><Relationship Id="rId32"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r>
              <a:rPr b="0" lang="en-US" sz="1800" strike="noStrike" u="none">
                <a:solidFill>
                  <a:schemeClr val="dk1"/>
                </a:solidFill>
                <a:uFillTx/>
                <a:latin typeface="Daytona Pro Light"/>
              </a:rPr>
              <a:t>Click to move the slide</a:t>
            </a:r>
            <a:endParaRPr b="0" lang="en-US" sz="1800" strike="noStrike" u="none">
              <a:solidFill>
                <a:schemeClr val="dk1"/>
              </a:solidFill>
              <a:uFillTx/>
              <a:latin typeface="Daytona Pro Light"/>
            </a:endParaRPr>
          </a:p>
        </p:txBody>
      </p:sp>
      <p:sp>
        <p:nvSpPr>
          <p:cNvPr id="458"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216000">
              <a:buNone/>
            </a:pPr>
            <a:r>
              <a:rPr b="0" lang="en-US" sz="2000" strike="noStrike" u="none">
                <a:solidFill>
                  <a:srgbClr val="000000"/>
                </a:solidFill>
                <a:uFillTx/>
                <a:latin typeface="Arial"/>
              </a:rPr>
              <a:t>Click to edit the notes format</a:t>
            </a:r>
            <a:endParaRPr b="0" lang="en-US" sz="2000" strike="noStrike" u="none">
              <a:solidFill>
                <a:srgbClr val="000000"/>
              </a:solidFill>
              <a:uFillTx/>
              <a:latin typeface="Arial"/>
            </a:endParaRPr>
          </a:p>
        </p:txBody>
      </p:sp>
      <p:sp>
        <p:nvSpPr>
          <p:cNvPr id="459"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trike="noStrike" u="none">
                <a:solidFill>
                  <a:srgbClr val="000000"/>
                </a:solidFill>
                <a:uFillTx/>
                <a:latin typeface="Times New Roman"/>
              </a:rPr>
              <a:t>&lt;header&gt;</a:t>
            </a:r>
            <a:endParaRPr b="0" lang="en-US" sz="1400" strike="noStrike" u="none">
              <a:solidFill>
                <a:srgbClr val="000000"/>
              </a:solidFill>
              <a:uFillTx/>
              <a:latin typeface="Times New Roman"/>
            </a:endParaRPr>
          </a:p>
        </p:txBody>
      </p:sp>
      <p:sp>
        <p:nvSpPr>
          <p:cNvPr id="460" name="PlaceHolder 4"/>
          <p:cNvSpPr>
            <a:spLocks noGrp="1"/>
          </p:cNvSpPr>
          <p:nvPr>
            <p:ph type="dt" idx="61"/>
          </p:nvPr>
        </p:nvSpPr>
        <p:spPr>
          <a:xfrm>
            <a:off x="4399200" y="0"/>
            <a:ext cx="3372840" cy="502560"/>
          </a:xfrm>
          <a:prstGeom prst="rect">
            <a:avLst/>
          </a:prstGeom>
          <a:noFill/>
          <a:ln w="0">
            <a:noFill/>
          </a:ln>
        </p:spPr>
        <p:txBody>
          <a:bodyPr lIns="0" rIns="0" tIns="0" bIns="0" anchor="t">
            <a:noAutofit/>
          </a:bodyPr>
          <a:lstStyle>
            <a:lvl1pPr indent="0" algn="r">
              <a:buNone/>
              <a:defRPr b="0" lang="en-US" sz="1400" strike="noStrike" u="none">
                <a:solidFill>
                  <a:srgbClr val="000000"/>
                </a:solidFill>
                <a:uFillTx/>
                <a:latin typeface="Times New Roman"/>
              </a:defRPr>
            </a:lvl1pPr>
          </a:lstStyle>
          <a:p>
            <a:pPr indent="0" algn="r">
              <a:buNone/>
            </a:pPr>
            <a:r>
              <a:rPr b="0" lang="en-US" sz="1400" strike="noStrike" u="none">
                <a:solidFill>
                  <a:srgbClr val="000000"/>
                </a:solidFill>
                <a:uFillTx/>
                <a:latin typeface="Times New Roman"/>
              </a:rPr>
              <a:t>&lt;date/time&gt;</a:t>
            </a:r>
            <a:endParaRPr b="0" lang="en-US" sz="1400" strike="noStrike" u="none">
              <a:solidFill>
                <a:srgbClr val="000000"/>
              </a:solidFill>
              <a:uFillTx/>
              <a:latin typeface="Times New Roman"/>
            </a:endParaRPr>
          </a:p>
        </p:txBody>
      </p:sp>
      <p:sp>
        <p:nvSpPr>
          <p:cNvPr id="461" name="PlaceHolder 5"/>
          <p:cNvSpPr>
            <a:spLocks noGrp="1"/>
          </p:cNvSpPr>
          <p:nvPr>
            <p:ph type="ftr" idx="62"/>
          </p:nvPr>
        </p:nvSpPr>
        <p:spPr>
          <a:xfrm>
            <a:off x="0" y="9555480"/>
            <a:ext cx="3372840" cy="502560"/>
          </a:xfrm>
          <a:prstGeom prst="rect">
            <a:avLst/>
          </a:prstGeom>
          <a:noFill/>
          <a:ln w="0">
            <a:noFill/>
          </a:ln>
        </p:spPr>
        <p:txBody>
          <a:bodyPr lIns="0" rIns="0" tIns="0" bIns="0" anchor="b">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&lt;footer&gt;</a:t>
            </a:r>
            <a:endParaRPr b="0" lang="en-US" sz="1400" strike="noStrike" u="none">
              <a:solidFill>
                <a:srgbClr val="000000"/>
              </a:solidFill>
              <a:uFillTx/>
              <a:latin typeface="Times New Roman"/>
            </a:endParaRPr>
          </a:p>
        </p:txBody>
      </p:sp>
      <p:sp>
        <p:nvSpPr>
          <p:cNvPr id="462" name="PlaceHolder 6"/>
          <p:cNvSpPr>
            <a:spLocks noGrp="1"/>
          </p:cNvSpPr>
          <p:nvPr>
            <p:ph type="sldNum" idx="63"/>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trike="noStrike" u="none">
                <a:solidFill>
                  <a:srgbClr val="000000"/>
                </a:solidFill>
                <a:uFillTx/>
                <a:latin typeface="Times New Roman"/>
              </a:defRPr>
            </a:lvl1pPr>
          </a:lstStyle>
          <a:p>
            <a:pPr indent="0" algn="r">
              <a:buNone/>
            </a:pPr>
            <a:fld id="{EEC2B1CB-245C-4D48-AC36-C45DBC0A40E2}" type="slidenum">
              <a:rPr b="0" lang="en-US" sz="1400" strike="noStrike" u="none">
                <a:solidFill>
                  <a:srgbClr val="000000"/>
                </a:solidFill>
                <a:uFillTx/>
                <a:latin typeface="Times New Roman"/>
              </a:rPr>
              <a:t>&lt;number&gt;</a:t>
            </a:fld>
            <a:endParaRPr b="0" lang="en-US" sz="1400" strike="noStrike" u="none">
              <a:solidFill>
                <a:srgbClr val="000000"/>
              </a:solidFill>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 name="PlaceHolder 1"/>
          <p:cNvSpPr>
            <a:spLocks noGrp="1"/>
          </p:cNvSpPr>
          <p:nvPr>
            <p:ph type="sldImg"/>
          </p:nvPr>
        </p:nvSpPr>
        <p:spPr>
          <a:xfrm>
            <a:off x="685800" y="1143000"/>
            <a:ext cx="5486040" cy="3085920"/>
          </a:xfrm>
          <a:prstGeom prst="rect">
            <a:avLst/>
          </a:prstGeom>
          <a:ln w="0">
            <a:noFill/>
          </a:ln>
        </p:spPr>
      </p:sp>
      <p:sp>
        <p:nvSpPr>
          <p:cNvPr id="52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trike="noStrike" u="none">
              <a:solidFill>
                <a:srgbClr val="000000"/>
              </a:solidFill>
              <a:uFillTx/>
              <a:latin typeface="Arial"/>
            </a:endParaRPr>
          </a:p>
        </p:txBody>
      </p:sp>
      <p:sp>
        <p:nvSpPr>
          <p:cNvPr id="529" name="PlaceHolder 3"/>
          <p:cNvSpPr>
            <a:spLocks noGrp="1"/>
          </p:cNvSpPr>
          <p:nvPr>
            <p:ph type="sldNum" idx="72"/>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A5D3C164-341F-488B-833F-65CF586C59F3}" type="slidenum">
              <a:rPr b="0" lang="en-US" sz="1200" strike="noStrike" u="none">
                <a:solidFill>
                  <a:srgbClr val="000000"/>
                </a:solidFill>
                <a:uFillTx/>
                <a:latin typeface="Times New Roman"/>
              </a:rPr>
              <a:t>&lt;number&gt;</a:t>
            </a:fld>
            <a:endParaRPr b="0" lang="en-US" sz="1200" strike="noStrike" u="none">
              <a:solidFill>
                <a:srgbClr val="000000"/>
              </a:solidFill>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5.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spTree>
      <p:nvGrpSpPr>
        <p:cNvPr id="1" name=""/>
        <p:cNvGrpSpPr/>
        <p:nvPr/>
      </p:nvGrpSpPr>
      <p:grpSpPr>
        <a:xfrm>
          <a:off x="0" y="0"/>
          <a:ext cx="0" cy="0"/>
          <a:chOff x="0" y="0"/>
          <a:chExt cx="0" cy="0"/>
        </a:xfrm>
      </p:grpSpPr>
      <p:sp>
        <p:nvSpPr>
          <p:cNvPr id="3" name="PlaceHolder 1"/>
          <p:cNvSpPr>
            <a:spLocks noGrp="1"/>
          </p:cNvSpPr>
          <p:nvPr>
            <p:ph type="title"/>
          </p:nvPr>
        </p:nvSpPr>
        <p:spPr>
          <a:xfrm>
            <a:off x="3672720" y="1823760"/>
            <a:ext cx="4569120" cy="57960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Daytona Pro Light"/>
            </a:endParaRPr>
          </a:p>
        </p:txBody>
      </p:sp>
      <p:sp>
        <p:nvSpPr>
          <p:cNvPr id="4" name="PlaceHolder 2"/>
          <p:cNvSpPr>
            <a:spLocks noGrp="1"/>
          </p:cNvSpPr>
          <p:nvPr>
            <p:ph type="subTitle"/>
          </p:nvPr>
        </p:nvSpPr>
        <p:spPr>
          <a:xfrm>
            <a:off x="2956680" y="2807280"/>
            <a:ext cx="5823720" cy="1939680"/>
          </a:xfrm>
          <a:prstGeom prst="rect">
            <a:avLst/>
          </a:prstGeom>
          <a:noFill/>
          <a:ln w="0">
            <a:noFill/>
          </a:ln>
        </p:spPr>
        <p:txBody>
          <a:bodyPr lIns="0" rIns="0" tIns="0" bIns="0" anchor="ctr">
            <a:noAutofit/>
          </a:bodyPr>
          <a:p>
            <a:pPr indent="0" algn="ctr">
              <a:buNone/>
            </a:pPr>
            <a:endParaRPr b="0" lang="en-US" sz="3200" strike="noStrike" u="none">
              <a:solidFill>
                <a:srgbClr val="ffffff"/>
              </a:solidFill>
              <a:uFillTx/>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raction">
    <p:spTree>
      <p:nvGrpSpPr>
        <p:cNvPr id="1" name=""/>
        <p:cNvGrpSpPr/>
        <p:nvPr/>
      </p:nvGrpSpPr>
      <p:grpSpPr>
        <a:xfrm>
          <a:off x="0" y="0"/>
          <a:ext cx="0" cy="0"/>
          <a:chOff x="0" y="0"/>
          <a:chExt cx="0" cy="0"/>
        </a:xfrm>
      </p:grpSpPr>
      <p:sp>
        <p:nvSpPr>
          <p:cNvPr id="97" name="PlaceHolder 1"/>
          <p:cNvSpPr>
            <a:spLocks noGrp="1"/>
          </p:cNvSpPr>
          <p:nvPr>
            <p:ph type="title"/>
          </p:nvPr>
        </p:nvSpPr>
        <p:spPr>
          <a:xfrm>
            <a:off x="3672720" y="1823760"/>
            <a:ext cx="4569120" cy="57960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Daytona Pro Light"/>
            </a:endParaRPr>
          </a:p>
        </p:txBody>
      </p:sp>
      <p:sp>
        <p:nvSpPr>
          <p:cNvPr id="98" name="PlaceHolder 2"/>
          <p:cNvSpPr>
            <a:spLocks noGrp="1"/>
          </p:cNvSpPr>
          <p:nvPr>
            <p:ph type="subTitle"/>
          </p:nvPr>
        </p:nvSpPr>
        <p:spPr>
          <a:xfrm>
            <a:off x="2956680" y="2807280"/>
            <a:ext cx="5823720" cy="1939680"/>
          </a:xfrm>
          <a:prstGeom prst="rect">
            <a:avLst/>
          </a:prstGeom>
          <a:noFill/>
          <a:ln w="0">
            <a:noFill/>
          </a:ln>
        </p:spPr>
        <p:txBody>
          <a:bodyPr lIns="0" rIns="0" tIns="0" bIns="0" anchor="ctr">
            <a:noAutofit/>
          </a:bodyPr>
          <a:p>
            <a:pPr indent="0" algn="ctr">
              <a:buNone/>
            </a:pPr>
            <a:endParaRPr b="0" lang="en-US" sz="3200" strike="noStrike" u="none">
              <a:solidFill>
                <a:srgbClr val="ffffff"/>
              </a:solidFill>
              <a:uFillTx/>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517E2EAA-F7B4-4875-BCF0-2EB9EF9BB60A}" type="slidenum">
              <a:t>&lt;#&gt;</a:t>
            </a:fld>
          </a:p>
        </p:txBody>
      </p:sp>
      <p:sp>
        <p:nvSpPr>
          <p:cNvPr id="6" name="PlaceHolder 5"/>
          <p:cNvSpPr>
            <a:spLocks noGrp="1"/>
          </p:cNvSpPr>
          <p:nvPr>
            <p:ph type="dt" idx="15"/>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wo-Year Action Plan">
    <p:spTree>
      <p:nvGrpSpPr>
        <p:cNvPr id="1" name=""/>
        <p:cNvGrpSpPr/>
        <p:nvPr/>
      </p:nvGrpSpPr>
      <p:grpSpPr>
        <a:xfrm>
          <a:off x="0" y="0"/>
          <a:ext cx="0" cy="0"/>
          <a:chOff x="0" y="0"/>
          <a:chExt cx="0" cy="0"/>
        </a:xfrm>
      </p:grpSpPr>
      <p:sp>
        <p:nvSpPr>
          <p:cNvPr id="2" name="PlaceHolder 1"/>
          <p:cNvSpPr>
            <a:spLocks noGrp="1"/>
          </p:cNvSpPr>
          <p:nvPr>
            <p:ph type="ftr" idx="16"/>
          </p:nvPr>
        </p:nvSpPr>
        <p:spPr/>
        <p:txBody>
          <a:bodyPr/>
          <a:p>
            <a:r>
              <a:t>Footer</a:t>
            </a:r>
          </a:p>
        </p:txBody>
      </p:sp>
      <p:sp>
        <p:nvSpPr>
          <p:cNvPr id="3" name="PlaceHolder 2"/>
          <p:cNvSpPr>
            <a:spLocks noGrp="1"/>
          </p:cNvSpPr>
          <p:nvPr>
            <p:ph type="sldNum" idx="17"/>
          </p:nvPr>
        </p:nvSpPr>
        <p:spPr/>
        <p:txBody>
          <a:bodyPr/>
          <a:p>
            <a:fld id="{0C9E773C-2E74-4487-974E-A57181EFE344}" type="slidenum">
              <a:t>&lt;#&gt;</a:t>
            </a:fld>
          </a:p>
        </p:txBody>
      </p:sp>
      <p:sp>
        <p:nvSpPr>
          <p:cNvPr id="4" name="PlaceHolder 3"/>
          <p:cNvSpPr>
            <a:spLocks noGrp="1"/>
          </p:cNvSpPr>
          <p:nvPr>
            <p:ph type="dt" idx="18"/>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wo-Year Action Plan">
    <p:spTree>
      <p:nvGrpSpPr>
        <p:cNvPr id="1" name=""/>
        <p:cNvGrpSpPr/>
        <p:nvPr/>
      </p:nvGrpSpPr>
      <p:grpSpPr>
        <a:xfrm>
          <a:off x="0" y="0"/>
          <a:ext cx="0" cy="0"/>
          <a:chOff x="0" y="0"/>
          <a:chExt cx="0" cy="0"/>
        </a:xfrm>
      </p:grpSpPr>
      <p:sp>
        <p:nvSpPr>
          <p:cNvPr id="160" name="PlaceHolder 1"/>
          <p:cNvSpPr>
            <a:spLocks noGrp="1"/>
          </p:cNvSpPr>
          <p:nvPr>
            <p:ph type="title"/>
          </p:nvPr>
        </p:nvSpPr>
        <p:spPr>
          <a:xfrm>
            <a:off x="3672720" y="1823760"/>
            <a:ext cx="4569120" cy="57960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Daytona Pro Light"/>
            </a:endParaRPr>
          </a:p>
        </p:txBody>
      </p:sp>
      <p:sp>
        <p:nvSpPr>
          <p:cNvPr id="161" name="PlaceHolder 2"/>
          <p:cNvSpPr>
            <a:spLocks noGrp="1"/>
          </p:cNvSpPr>
          <p:nvPr>
            <p:ph type="subTitle"/>
          </p:nvPr>
        </p:nvSpPr>
        <p:spPr>
          <a:xfrm>
            <a:off x="2956680" y="2807280"/>
            <a:ext cx="5823720" cy="1939680"/>
          </a:xfrm>
          <a:prstGeom prst="rect">
            <a:avLst/>
          </a:prstGeom>
          <a:noFill/>
          <a:ln w="0">
            <a:noFill/>
          </a:ln>
        </p:spPr>
        <p:txBody>
          <a:bodyPr lIns="0" rIns="0" tIns="0" bIns="0" anchor="ctr">
            <a:noAutofit/>
          </a:bodyPr>
          <a:p>
            <a:pPr indent="0" algn="ctr">
              <a:buNone/>
            </a:pPr>
            <a:endParaRPr b="0" lang="en-US" sz="3200" strike="noStrike" u="none">
              <a:solidFill>
                <a:srgbClr val="ffffff"/>
              </a:solidFill>
              <a:uFillTx/>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D41BC5AD-8C7A-4637-8348-7CCEE753384D}" type="slidenum">
              <a:t>&lt;#&gt;</a:t>
            </a:fld>
          </a:p>
        </p:txBody>
      </p:sp>
      <p:sp>
        <p:nvSpPr>
          <p:cNvPr id="6" name="PlaceHolder 5"/>
          <p:cNvSpPr>
            <a:spLocks noGrp="1"/>
          </p:cNvSpPr>
          <p:nvPr>
            <p:ph type="dt" idx="18"/>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Financials">
    <p:spTree>
      <p:nvGrpSpPr>
        <p:cNvPr id="1" name=""/>
        <p:cNvGrpSpPr/>
        <p:nvPr/>
      </p:nvGrpSpPr>
      <p:grpSpPr>
        <a:xfrm>
          <a:off x="0" y="0"/>
          <a:ext cx="0" cy="0"/>
          <a:chOff x="0" y="0"/>
          <a:chExt cx="0" cy="0"/>
        </a:xfrm>
      </p:grpSpPr>
      <p:sp>
        <p:nvSpPr>
          <p:cNvPr id="2" name="PlaceHolder 1"/>
          <p:cNvSpPr>
            <a:spLocks noGrp="1"/>
          </p:cNvSpPr>
          <p:nvPr>
            <p:ph type="ftr" idx="19"/>
          </p:nvPr>
        </p:nvSpPr>
        <p:spPr/>
        <p:txBody>
          <a:bodyPr/>
          <a:p>
            <a:r>
              <a:t>Footer</a:t>
            </a:r>
          </a:p>
        </p:txBody>
      </p:sp>
      <p:sp>
        <p:nvSpPr>
          <p:cNvPr id="3" name="PlaceHolder 2"/>
          <p:cNvSpPr>
            <a:spLocks noGrp="1"/>
          </p:cNvSpPr>
          <p:nvPr>
            <p:ph type="sldNum" idx="20"/>
          </p:nvPr>
        </p:nvSpPr>
        <p:spPr/>
        <p:txBody>
          <a:bodyPr/>
          <a:p>
            <a:fld id="{5C68DF98-1217-4B03-B0DD-5F6DBF787041}" type="slidenum">
              <a:t>&lt;#&gt;</a:t>
            </a:fld>
          </a:p>
        </p:txBody>
      </p:sp>
      <p:sp>
        <p:nvSpPr>
          <p:cNvPr id="4" name="PlaceHolder 3"/>
          <p:cNvSpPr>
            <a:spLocks noGrp="1"/>
          </p:cNvSpPr>
          <p:nvPr>
            <p:ph type="dt" idx="21"/>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Financials">
    <p:spTree>
      <p:nvGrpSpPr>
        <p:cNvPr id="1" name=""/>
        <p:cNvGrpSpPr/>
        <p:nvPr/>
      </p:nvGrpSpPr>
      <p:grpSpPr>
        <a:xfrm>
          <a:off x="0" y="0"/>
          <a:ext cx="0" cy="0"/>
          <a:chOff x="0" y="0"/>
          <a:chExt cx="0" cy="0"/>
        </a:xfrm>
      </p:grpSpPr>
      <p:sp>
        <p:nvSpPr>
          <p:cNvPr id="168" name="PlaceHolder 1"/>
          <p:cNvSpPr>
            <a:spLocks noGrp="1"/>
          </p:cNvSpPr>
          <p:nvPr>
            <p:ph type="title"/>
          </p:nvPr>
        </p:nvSpPr>
        <p:spPr>
          <a:xfrm>
            <a:off x="3672720" y="1823760"/>
            <a:ext cx="4569120" cy="57960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Daytona Pro Light"/>
            </a:endParaRPr>
          </a:p>
        </p:txBody>
      </p:sp>
      <p:sp>
        <p:nvSpPr>
          <p:cNvPr id="169" name="PlaceHolder 2"/>
          <p:cNvSpPr>
            <a:spLocks noGrp="1"/>
          </p:cNvSpPr>
          <p:nvPr>
            <p:ph type="subTitle"/>
          </p:nvPr>
        </p:nvSpPr>
        <p:spPr>
          <a:xfrm>
            <a:off x="2956680" y="2807280"/>
            <a:ext cx="5823720" cy="1939680"/>
          </a:xfrm>
          <a:prstGeom prst="rect">
            <a:avLst/>
          </a:prstGeom>
          <a:noFill/>
          <a:ln w="0">
            <a:noFill/>
          </a:ln>
        </p:spPr>
        <p:txBody>
          <a:bodyPr lIns="0" rIns="0" tIns="0" bIns="0" anchor="ctr">
            <a:noAutofit/>
          </a:bodyPr>
          <a:p>
            <a:pPr indent="0" algn="ctr">
              <a:buNone/>
            </a:pPr>
            <a:endParaRPr b="0" lang="en-US" sz="3200" strike="noStrike" u="none">
              <a:solidFill>
                <a:srgbClr val="ffffff"/>
              </a:solidFill>
              <a:uFillTx/>
              <a:latin typeface="Arial"/>
            </a:endParaRPr>
          </a:p>
        </p:txBody>
      </p:sp>
      <p:sp>
        <p:nvSpPr>
          <p:cNvPr id="4" name="PlaceHolder 3"/>
          <p:cNvSpPr>
            <a:spLocks noGrp="1"/>
          </p:cNvSpPr>
          <p:nvPr>
            <p:ph type="ftr" idx="19"/>
          </p:nvPr>
        </p:nvSpPr>
        <p:spPr/>
        <p:txBody>
          <a:bodyPr/>
          <a:p>
            <a:r>
              <a:t>Footer</a:t>
            </a:r>
          </a:p>
        </p:txBody>
      </p:sp>
      <p:sp>
        <p:nvSpPr>
          <p:cNvPr id="5" name="PlaceHolder 4"/>
          <p:cNvSpPr>
            <a:spLocks noGrp="1"/>
          </p:cNvSpPr>
          <p:nvPr>
            <p:ph type="sldNum" idx="20"/>
          </p:nvPr>
        </p:nvSpPr>
        <p:spPr/>
        <p:txBody>
          <a:bodyPr/>
          <a:p>
            <a:fld id="{9A7E03E0-CCBE-4D17-856C-83457AD0D3D3}" type="slidenum">
              <a:t>&lt;#&gt;</a:t>
            </a:fld>
          </a:p>
        </p:txBody>
      </p:sp>
      <p:sp>
        <p:nvSpPr>
          <p:cNvPr id="6" name="PlaceHolder 5"/>
          <p:cNvSpPr>
            <a:spLocks noGrp="1"/>
          </p:cNvSpPr>
          <p:nvPr>
            <p:ph type="dt" idx="21"/>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eet The Team 4-Up">
    <p:spTree>
      <p:nvGrpSpPr>
        <p:cNvPr id="1" name=""/>
        <p:cNvGrpSpPr/>
        <p:nvPr/>
      </p:nvGrpSpPr>
      <p:grpSpPr>
        <a:xfrm>
          <a:off x="0" y="0"/>
          <a:ext cx="0" cy="0"/>
          <a:chOff x="0" y="0"/>
          <a:chExt cx="0" cy="0"/>
        </a:xfrm>
      </p:grpSpPr>
      <p:sp>
        <p:nvSpPr>
          <p:cNvPr id="2" name="PlaceHolder 1"/>
          <p:cNvSpPr>
            <a:spLocks noGrp="1"/>
          </p:cNvSpPr>
          <p:nvPr>
            <p:ph type="ftr" idx="22"/>
          </p:nvPr>
        </p:nvSpPr>
        <p:spPr/>
        <p:txBody>
          <a:bodyPr/>
          <a:p>
            <a:r>
              <a:t>Footer</a:t>
            </a:r>
          </a:p>
        </p:txBody>
      </p:sp>
      <p:sp>
        <p:nvSpPr>
          <p:cNvPr id="3" name="PlaceHolder 2"/>
          <p:cNvSpPr>
            <a:spLocks noGrp="1"/>
          </p:cNvSpPr>
          <p:nvPr>
            <p:ph type="sldNum" idx="23"/>
          </p:nvPr>
        </p:nvSpPr>
        <p:spPr/>
        <p:txBody>
          <a:bodyPr/>
          <a:p>
            <a:fld id="{08F0BEDD-44BE-47D2-9A54-4D618FF65C10}" type="slidenum">
              <a:t>&lt;#&gt;</a:t>
            </a:fld>
          </a:p>
        </p:txBody>
      </p:sp>
      <p:sp>
        <p:nvSpPr>
          <p:cNvPr id="4" name="PlaceHolder 3"/>
          <p:cNvSpPr>
            <a:spLocks noGrp="1"/>
          </p:cNvSpPr>
          <p:nvPr>
            <p:ph type="dt" idx="24"/>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Meet The Team 4-Up">
    <p:spTree>
      <p:nvGrpSpPr>
        <p:cNvPr id="1" name=""/>
        <p:cNvGrpSpPr/>
        <p:nvPr/>
      </p:nvGrpSpPr>
      <p:grpSpPr>
        <a:xfrm>
          <a:off x="0" y="0"/>
          <a:ext cx="0" cy="0"/>
          <a:chOff x="0" y="0"/>
          <a:chExt cx="0" cy="0"/>
        </a:xfrm>
      </p:grpSpPr>
      <p:sp>
        <p:nvSpPr>
          <p:cNvPr id="191" name="PlaceHolder 1"/>
          <p:cNvSpPr>
            <a:spLocks noGrp="1"/>
          </p:cNvSpPr>
          <p:nvPr>
            <p:ph type="title"/>
          </p:nvPr>
        </p:nvSpPr>
        <p:spPr>
          <a:xfrm>
            <a:off x="3672720" y="1823760"/>
            <a:ext cx="4569120" cy="57960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Daytona Pro Light"/>
            </a:endParaRPr>
          </a:p>
        </p:txBody>
      </p:sp>
      <p:sp>
        <p:nvSpPr>
          <p:cNvPr id="192" name="PlaceHolder 2"/>
          <p:cNvSpPr>
            <a:spLocks noGrp="1"/>
          </p:cNvSpPr>
          <p:nvPr>
            <p:ph type="subTitle"/>
          </p:nvPr>
        </p:nvSpPr>
        <p:spPr>
          <a:xfrm>
            <a:off x="2956680" y="2807280"/>
            <a:ext cx="5823720" cy="1939680"/>
          </a:xfrm>
          <a:prstGeom prst="rect">
            <a:avLst/>
          </a:prstGeom>
          <a:noFill/>
          <a:ln w="0">
            <a:noFill/>
          </a:ln>
        </p:spPr>
        <p:txBody>
          <a:bodyPr lIns="0" rIns="0" tIns="0" bIns="0" anchor="ctr">
            <a:noAutofit/>
          </a:bodyPr>
          <a:p>
            <a:pPr indent="0" algn="ctr">
              <a:buNone/>
            </a:pPr>
            <a:endParaRPr b="0" lang="en-US" sz="3200" strike="noStrike" u="none">
              <a:solidFill>
                <a:srgbClr val="ffffff"/>
              </a:solidFill>
              <a:uFillTx/>
              <a:latin typeface="Arial"/>
            </a:endParaRPr>
          </a:p>
        </p:txBody>
      </p:sp>
      <p:sp>
        <p:nvSpPr>
          <p:cNvPr id="4" name="PlaceHolder 3"/>
          <p:cNvSpPr>
            <a:spLocks noGrp="1"/>
          </p:cNvSpPr>
          <p:nvPr>
            <p:ph type="ftr" idx="22"/>
          </p:nvPr>
        </p:nvSpPr>
        <p:spPr/>
        <p:txBody>
          <a:bodyPr/>
          <a:p>
            <a:r>
              <a:t>Footer</a:t>
            </a:r>
          </a:p>
        </p:txBody>
      </p:sp>
      <p:sp>
        <p:nvSpPr>
          <p:cNvPr id="5" name="PlaceHolder 4"/>
          <p:cNvSpPr>
            <a:spLocks noGrp="1"/>
          </p:cNvSpPr>
          <p:nvPr>
            <p:ph type="sldNum" idx="23"/>
          </p:nvPr>
        </p:nvSpPr>
        <p:spPr/>
        <p:txBody>
          <a:bodyPr/>
          <a:p>
            <a:fld id="{98BC376A-9679-4B37-8945-EBA7356E5BD0}" type="slidenum">
              <a:t>&lt;#&gt;</a:t>
            </a:fld>
          </a:p>
        </p:txBody>
      </p:sp>
      <p:sp>
        <p:nvSpPr>
          <p:cNvPr id="6" name="PlaceHolder 5"/>
          <p:cNvSpPr>
            <a:spLocks noGrp="1"/>
          </p:cNvSpPr>
          <p:nvPr>
            <p:ph type="dt" idx="24"/>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eet The Team 8-Up">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p>
            <a:r>
              <a:t>Footer</a:t>
            </a:r>
          </a:p>
        </p:txBody>
      </p:sp>
      <p:sp>
        <p:nvSpPr>
          <p:cNvPr id="3" name="PlaceHolder 2"/>
          <p:cNvSpPr>
            <a:spLocks noGrp="1"/>
          </p:cNvSpPr>
          <p:nvPr>
            <p:ph type="sldNum" idx="26"/>
          </p:nvPr>
        </p:nvSpPr>
        <p:spPr/>
        <p:txBody>
          <a:bodyPr/>
          <a:p>
            <a:fld id="{FFF9A9BD-66EF-4F8A-BAB0-77C654AC444F}" type="slidenum">
              <a:t>&lt;#&gt;</a:t>
            </a:fld>
          </a:p>
        </p:txBody>
      </p:sp>
      <p:sp>
        <p:nvSpPr>
          <p:cNvPr id="4" name="PlaceHolder 3"/>
          <p:cNvSpPr>
            <a:spLocks noGrp="1"/>
          </p:cNvSpPr>
          <p:nvPr>
            <p:ph type="dt" idx="27"/>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Meet The Team 8-Up">
    <p:spTree>
      <p:nvGrpSpPr>
        <p:cNvPr id="1" name=""/>
        <p:cNvGrpSpPr/>
        <p:nvPr/>
      </p:nvGrpSpPr>
      <p:grpSpPr>
        <a:xfrm>
          <a:off x="0" y="0"/>
          <a:ext cx="0" cy="0"/>
          <a:chOff x="0" y="0"/>
          <a:chExt cx="0" cy="0"/>
        </a:xfrm>
      </p:grpSpPr>
      <p:sp>
        <p:nvSpPr>
          <p:cNvPr id="230" name="PlaceHolder 1"/>
          <p:cNvSpPr>
            <a:spLocks noGrp="1"/>
          </p:cNvSpPr>
          <p:nvPr>
            <p:ph type="title"/>
          </p:nvPr>
        </p:nvSpPr>
        <p:spPr>
          <a:xfrm>
            <a:off x="3672720" y="1823760"/>
            <a:ext cx="4569120" cy="57960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Daytona Pro Light"/>
            </a:endParaRPr>
          </a:p>
        </p:txBody>
      </p:sp>
      <p:sp>
        <p:nvSpPr>
          <p:cNvPr id="231" name="PlaceHolder 2"/>
          <p:cNvSpPr>
            <a:spLocks noGrp="1"/>
          </p:cNvSpPr>
          <p:nvPr>
            <p:ph type="subTitle"/>
          </p:nvPr>
        </p:nvSpPr>
        <p:spPr>
          <a:xfrm>
            <a:off x="2956680" y="2807280"/>
            <a:ext cx="5823720" cy="1939680"/>
          </a:xfrm>
          <a:prstGeom prst="rect">
            <a:avLst/>
          </a:prstGeom>
          <a:noFill/>
          <a:ln w="0">
            <a:noFill/>
          </a:ln>
        </p:spPr>
        <p:txBody>
          <a:bodyPr lIns="0" rIns="0" tIns="0" bIns="0" anchor="ctr">
            <a:noAutofit/>
          </a:bodyPr>
          <a:p>
            <a:pPr indent="0" algn="ctr">
              <a:buNone/>
            </a:pPr>
            <a:endParaRPr b="0" lang="en-US" sz="3200" strike="noStrike" u="none">
              <a:solidFill>
                <a:srgbClr val="ffffff"/>
              </a:solidFill>
              <a:uFillTx/>
              <a:latin typeface="Arial"/>
            </a:endParaRPr>
          </a:p>
        </p:txBody>
      </p:sp>
      <p:sp>
        <p:nvSpPr>
          <p:cNvPr id="4" name="PlaceHolder 3"/>
          <p:cNvSpPr>
            <a:spLocks noGrp="1"/>
          </p:cNvSpPr>
          <p:nvPr>
            <p:ph type="ftr" idx="25"/>
          </p:nvPr>
        </p:nvSpPr>
        <p:spPr/>
        <p:txBody>
          <a:bodyPr/>
          <a:p>
            <a:r>
              <a:t>Footer</a:t>
            </a:r>
          </a:p>
        </p:txBody>
      </p:sp>
      <p:sp>
        <p:nvSpPr>
          <p:cNvPr id="5" name="PlaceHolder 4"/>
          <p:cNvSpPr>
            <a:spLocks noGrp="1"/>
          </p:cNvSpPr>
          <p:nvPr>
            <p:ph type="sldNum" idx="26"/>
          </p:nvPr>
        </p:nvSpPr>
        <p:spPr/>
        <p:txBody>
          <a:bodyPr/>
          <a:p>
            <a:fld id="{7BFA2931-16CC-4B1F-A283-B23EC57B395A}" type="slidenum">
              <a:t>&lt;#&gt;</a:t>
            </a:fld>
          </a:p>
        </p:txBody>
      </p:sp>
      <p:sp>
        <p:nvSpPr>
          <p:cNvPr id="6" name="PlaceHolder 5"/>
          <p:cNvSpPr>
            <a:spLocks noGrp="1"/>
          </p:cNvSpPr>
          <p:nvPr>
            <p:ph type="dt" idx="27"/>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Funding">
    <p:spTree>
      <p:nvGrpSpPr>
        <p:cNvPr id="1" name=""/>
        <p:cNvGrpSpPr/>
        <p:nvPr/>
      </p:nvGrpSpPr>
      <p:grpSpPr>
        <a:xfrm>
          <a:off x="0" y="0"/>
          <a:ext cx="0" cy="0"/>
          <a:chOff x="0" y="0"/>
          <a:chExt cx="0" cy="0"/>
        </a:xfrm>
      </p:grpSpPr>
      <p:sp>
        <p:nvSpPr>
          <p:cNvPr id="2" name="PlaceHolder 1"/>
          <p:cNvSpPr>
            <a:spLocks noGrp="1"/>
          </p:cNvSpPr>
          <p:nvPr>
            <p:ph type="ftr" idx="28"/>
          </p:nvPr>
        </p:nvSpPr>
        <p:spPr/>
        <p:txBody>
          <a:bodyPr/>
          <a:p>
            <a:r>
              <a:t>Footer</a:t>
            </a:r>
          </a:p>
        </p:txBody>
      </p:sp>
      <p:sp>
        <p:nvSpPr>
          <p:cNvPr id="3" name="PlaceHolder 2"/>
          <p:cNvSpPr>
            <a:spLocks noGrp="1"/>
          </p:cNvSpPr>
          <p:nvPr>
            <p:ph type="sldNum" idx="29"/>
          </p:nvPr>
        </p:nvSpPr>
        <p:spPr/>
        <p:txBody>
          <a:bodyPr/>
          <a:p>
            <a:fld id="{5189E5F4-1C46-435A-83DA-DD03F2F00F4D}" type="slidenum">
              <a:t>&lt;#&gt;</a:t>
            </a:fld>
          </a:p>
        </p:txBody>
      </p:sp>
      <p:sp>
        <p:nvSpPr>
          <p:cNvPr id="4" name="PlaceHolder 3"/>
          <p:cNvSpPr>
            <a:spLocks noGrp="1"/>
          </p:cNvSpPr>
          <p:nvPr>
            <p:ph type="dt" idx="30"/>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rket Opportunity Comparison">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449D1391-9883-4751-8BEB-48698BEA40FE}"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Funding">
    <p:spTree>
      <p:nvGrpSpPr>
        <p:cNvPr id="1" name=""/>
        <p:cNvGrpSpPr/>
        <p:nvPr/>
      </p:nvGrpSpPr>
      <p:grpSpPr>
        <a:xfrm>
          <a:off x="0" y="0"/>
          <a:ext cx="0" cy="0"/>
          <a:chOff x="0" y="0"/>
          <a:chExt cx="0" cy="0"/>
        </a:xfrm>
      </p:grpSpPr>
      <p:sp>
        <p:nvSpPr>
          <p:cNvPr id="249" name="PlaceHolder 1"/>
          <p:cNvSpPr>
            <a:spLocks noGrp="1"/>
          </p:cNvSpPr>
          <p:nvPr>
            <p:ph type="title"/>
          </p:nvPr>
        </p:nvSpPr>
        <p:spPr>
          <a:xfrm>
            <a:off x="3672720" y="1823760"/>
            <a:ext cx="4569120" cy="57960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Daytona Pro Light"/>
            </a:endParaRPr>
          </a:p>
        </p:txBody>
      </p:sp>
      <p:sp>
        <p:nvSpPr>
          <p:cNvPr id="250" name="PlaceHolder 2"/>
          <p:cNvSpPr>
            <a:spLocks noGrp="1"/>
          </p:cNvSpPr>
          <p:nvPr>
            <p:ph type="subTitle"/>
          </p:nvPr>
        </p:nvSpPr>
        <p:spPr>
          <a:xfrm>
            <a:off x="2956680" y="2807280"/>
            <a:ext cx="5823720" cy="1939680"/>
          </a:xfrm>
          <a:prstGeom prst="rect">
            <a:avLst/>
          </a:prstGeom>
          <a:noFill/>
          <a:ln w="0">
            <a:noFill/>
          </a:ln>
        </p:spPr>
        <p:txBody>
          <a:bodyPr lIns="0" rIns="0" tIns="0" bIns="0" anchor="ctr">
            <a:noAutofit/>
          </a:bodyPr>
          <a:p>
            <a:pPr indent="0" algn="ctr">
              <a:buNone/>
            </a:pPr>
            <a:endParaRPr b="0" lang="en-US" sz="3200" strike="noStrike" u="none">
              <a:solidFill>
                <a:srgbClr val="ffffff"/>
              </a:solidFill>
              <a:uFillTx/>
              <a:latin typeface="Arial"/>
            </a:endParaRPr>
          </a:p>
        </p:txBody>
      </p:sp>
      <p:sp>
        <p:nvSpPr>
          <p:cNvPr id="4" name="PlaceHolder 3"/>
          <p:cNvSpPr>
            <a:spLocks noGrp="1"/>
          </p:cNvSpPr>
          <p:nvPr>
            <p:ph type="ftr" idx="28"/>
          </p:nvPr>
        </p:nvSpPr>
        <p:spPr/>
        <p:txBody>
          <a:bodyPr/>
          <a:p>
            <a:r>
              <a:t>Footer</a:t>
            </a:r>
          </a:p>
        </p:txBody>
      </p:sp>
      <p:sp>
        <p:nvSpPr>
          <p:cNvPr id="5" name="PlaceHolder 4"/>
          <p:cNvSpPr>
            <a:spLocks noGrp="1"/>
          </p:cNvSpPr>
          <p:nvPr>
            <p:ph type="sldNum" idx="29"/>
          </p:nvPr>
        </p:nvSpPr>
        <p:spPr/>
        <p:txBody>
          <a:bodyPr/>
          <a:p>
            <a:fld id="{8F4567B1-65F1-4D32-BBCF-8ADDA238FE69}" type="slidenum">
              <a:t>&lt;#&gt;</a:t>
            </a:fld>
          </a:p>
        </p:txBody>
      </p:sp>
      <p:sp>
        <p:nvSpPr>
          <p:cNvPr id="6" name="PlaceHolder 5"/>
          <p:cNvSpPr>
            <a:spLocks noGrp="1"/>
          </p:cNvSpPr>
          <p:nvPr>
            <p:ph type="dt" idx="30"/>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About Us">
    <p:spTree>
      <p:nvGrpSpPr>
        <p:cNvPr id="1" name=""/>
        <p:cNvGrpSpPr/>
        <p:nvPr/>
      </p:nvGrpSpPr>
      <p:grpSpPr>
        <a:xfrm>
          <a:off x="0" y="0"/>
          <a:ext cx="0" cy="0"/>
          <a:chOff x="0" y="0"/>
          <a:chExt cx="0" cy="0"/>
        </a:xfrm>
      </p:grpSpPr>
      <p:sp>
        <p:nvSpPr>
          <p:cNvPr id="259" name="PlaceHolder 1"/>
          <p:cNvSpPr>
            <a:spLocks noGrp="1"/>
          </p:cNvSpPr>
          <p:nvPr>
            <p:ph type="title"/>
          </p:nvPr>
        </p:nvSpPr>
        <p:spPr>
          <a:xfrm>
            <a:off x="3672720" y="1823760"/>
            <a:ext cx="4569120" cy="57960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Daytona Pro Light"/>
            </a:endParaRPr>
          </a:p>
        </p:txBody>
      </p:sp>
      <p:sp>
        <p:nvSpPr>
          <p:cNvPr id="260" name="PlaceHolder 2"/>
          <p:cNvSpPr>
            <a:spLocks noGrp="1"/>
          </p:cNvSpPr>
          <p:nvPr>
            <p:ph type="subTitle"/>
          </p:nvPr>
        </p:nvSpPr>
        <p:spPr>
          <a:xfrm>
            <a:off x="2956680" y="2807280"/>
            <a:ext cx="5823720" cy="1939680"/>
          </a:xfrm>
          <a:prstGeom prst="rect">
            <a:avLst/>
          </a:prstGeom>
          <a:noFill/>
          <a:ln w="0">
            <a:noFill/>
          </a:ln>
        </p:spPr>
        <p:txBody>
          <a:bodyPr lIns="0" rIns="0" tIns="0" bIns="0" anchor="ctr">
            <a:noAutofit/>
          </a:bodyPr>
          <a:p>
            <a:pPr indent="0" algn="ctr">
              <a:buNone/>
            </a:pPr>
            <a:endParaRPr b="0" lang="en-US" sz="3200" strike="noStrike" u="none">
              <a:solidFill>
                <a:srgbClr val="ffffff"/>
              </a:solidFill>
              <a:uFillTx/>
              <a:latin typeface="Arial"/>
            </a:endParaRPr>
          </a:p>
        </p:txBody>
      </p:sp>
      <p:sp>
        <p:nvSpPr>
          <p:cNvPr id="4" name="PlaceHolder 3"/>
          <p:cNvSpPr>
            <a:spLocks noGrp="1"/>
          </p:cNvSpPr>
          <p:nvPr>
            <p:ph type="ftr" idx="31"/>
          </p:nvPr>
        </p:nvSpPr>
        <p:spPr/>
        <p:txBody>
          <a:bodyPr/>
          <a:p>
            <a:r>
              <a:t>Footer</a:t>
            </a:r>
          </a:p>
        </p:txBody>
      </p:sp>
      <p:sp>
        <p:nvSpPr>
          <p:cNvPr id="5" name="PlaceHolder 4"/>
          <p:cNvSpPr>
            <a:spLocks noGrp="1"/>
          </p:cNvSpPr>
          <p:nvPr>
            <p:ph type="sldNum" idx="32"/>
          </p:nvPr>
        </p:nvSpPr>
        <p:spPr/>
        <p:txBody>
          <a:bodyPr/>
          <a:p>
            <a:fld id="{C39F2093-EEB1-444B-88D3-0C9984A3FD16}" type="slidenum">
              <a:t>&lt;#&gt;</a:t>
            </a:fld>
          </a:p>
        </p:txBody>
      </p:sp>
      <p:sp>
        <p:nvSpPr>
          <p:cNvPr id="6" name="PlaceHolder 5"/>
          <p:cNvSpPr>
            <a:spLocks noGrp="1"/>
          </p:cNvSpPr>
          <p:nvPr>
            <p:ph type="dt" idx="33"/>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ummary">
    <p:spTree>
      <p:nvGrpSpPr>
        <p:cNvPr id="1" name=""/>
        <p:cNvGrpSpPr/>
        <p:nvPr/>
      </p:nvGrpSpPr>
      <p:grpSpPr>
        <a:xfrm>
          <a:off x="0" y="0"/>
          <a:ext cx="0" cy="0"/>
          <a:chOff x="0" y="0"/>
          <a:chExt cx="0" cy="0"/>
        </a:xfrm>
      </p:grpSpPr>
      <p:sp>
        <p:nvSpPr>
          <p:cNvPr id="2" name="PlaceHolder 1"/>
          <p:cNvSpPr>
            <a:spLocks noGrp="1"/>
          </p:cNvSpPr>
          <p:nvPr>
            <p:ph type="ftr" idx="34"/>
          </p:nvPr>
        </p:nvSpPr>
        <p:spPr/>
        <p:txBody>
          <a:bodyPr/>
          <a:p>
            <a:r>
              <a:t>Footer</a:t>
            </a:r>
          </a:p>
        </p:txBody>
      </p:sp>
      <p:sp>
        <p:nvSpPr>
          <p:cNvPr id="3" name="PlaceHolder 2"/>
          <p:cNvSpPr>
            <a:spLocks noGrp="1"/>
          </p:cNvSpPr>
          <p:nvPr>
            <p:ph type="sldNum" idx="35"/>
          </p:nvPr>
        </p:nvSpPr>
        <p:spPr/>
        <p:txBody>
          <a:bodyPr/>
          <a:p>
            <a:fld id="{A7D200D0-912E-40AA-9848-795BA12224D2}" type="slidenum">
              <a:t>&lt;#&gt;</a:t>
            </a:fld>
          </a:p>
        </p:txBody>
      </p:sp>
      <p:sp>
        <p:nvSpPr>
          <p:cNvPr id="4" name="PlaceHolder 3"/>
          <p:cNvSpPr>
            <a:spLocks noGrp="1"/>
          </p:cNvSpPr>
          <p:nvPr>
            <p:ph type="dt" idx="36"/>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Summary">
    <p:spTree>
      <p:nvGrpSpPr>
        <p:cNvPr id="1" name=""/>
        <p:cNvGrpSpPr/>
        <p:nvPr/>
      </p:nvGrpSpPr>
      <p:grpSpPr>
        <a:xfrm>
          <a:off x="0" y="0"/>
          <a:ext cx="0" cy="0"/>
          <a:chOff x="0" y="0"/>
          <a:chExt cx="0" cy="0"/>
        </a:xfrm>
      </p:grpSpPr>
      <p:sp>
        <p:nvSpPr>
          <p:cNvPr id="267" name="PlaceHolder 1"/>
          <p:cNvSpPr>
            <a:spLocks noGrp="1"/>
          </p:cNvSpPr>
          <p:nvPr>
            <p:ph type="title"/>
          </p:nvPr>
        </p:nvSpPr>
        <p:spPr>
          <a:xfrm>
            <a:off x="3672720" y="1823760"/>
            <a:ext cx="4569120" cy="57960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Daytona Pro Light"/>
            </a:endParaRPr>
          </a:p>
        </p:txBody>
      </p:sp>
      <p:sp>
        <p:nvSpPr>
          <p:cNvPr id="268" name="PlaceHolder 2"/>
          <p:cNvSpPr>
            <a:spLocks noGrp="1"/>
          </p:cNvSpPr>
          <p:nvPr>
            <p:ph type="subTitle"/>
          </p:nvPr>
        </p:nvSpPr>
        <p:spPr>
          <a:xfrm>
            <a:off x="2956680" y="2807280"/>
            <a:ext cx="5823720" cy="1939680"/>
          </a:xfrm>
          <a:prstGeom prst="rect">
            <a:avLst/>
          </a:prstGeom>
          <a:noFill/>
          <a:ln w="0">
            <a:noFill/>
          </a:ln>
        </p:spPr>
        <p:txBody>
          <a:bodyPr lIns="0" rIns="0" tIns="0" bIns="0" anchor="ctr">
            <a:noAutofit/>
          </a:bodyPr>
          <a:p>
            <a:pPr indent="0" algn="ctr">
              <a:buNone/>
            </a:pPr>
            <a:endParaRPr b="0" lang="en-US" sz="3200" strike="noStrike" u="none">
              <a:solidFill>
                <a:srgbClr val="ffffff"/>
              </a:solidFill>
              <a:uFillTx/>
              <a:latin typeface="Arial"/>
            </a:endParaRPr>
          </a:p>
        </p:txBody>
      </p:sp>
      <p:sp>
        <p:nvSpPr>
          <p:cNvPr id="4" name="PlaceHolder 3"/>
          <p:cNvSpPr>
            <a:spLocks noGrp="1"/>
          </p:cNvSpPr>
          <p:nvPr>
            <p:ph type="ftr" idx="34"/>
          </p:nvPr>
        </p:nvSpPr>
        <p:spPr/>
        <p:txBody>
          <a:bodyPr/>
          <a:p>
            <a:r>
              <a:t>Footer</a:t>
            </a:r>
          </a:p>
        </p:txBody>
      </p:sp>
      <p:sp>
        <p:nvSpPr>
          <p:cNvPr id="5" name="PlaceHolder 4"/>
          <p:cNvSpPr>
            <a:spLocks noGrp="1"/>
          </p:cNvSpPr>
          <p:nvPr>
            <p:ph type="sldNum" idx="35"/>
          </p:nvPr>
        </p:nvSpPr>
        <p:spPr/>
        <p:txBody>
          <a:bodyPr/>
          <a:p>
            <a:fld id="{1B4C5405-D32D-4902-A289-EA9CA2619DC6}" type="slidenum">
              <a:t>&lt;#&gt;</a:t>
            </a:fld>
          </a:p>
        </p:txBody>
      </p:sp>
      <p:sp>
        <p:nvSpPr>
          <p:cNvPr id="6" name="PlaceHolder 5"/>
          <p:cNvSpPr>
            <a:spLocks noGrp="1"/>
          </p:cNvSpPr>
          <p:nvPr>
            <p:ph type="dt" idx="36"/>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hank You">
    <p:spTree>
      <p:nvGrpSpPr>
        <p:cNvPr id="1" name=""/>
        <p:cNvGrpSpPr/>
        <p:nvPr/>
      </p:nvGrpSpPr>
      <p:grpSpPr>
        <a:xfrm>
          <a:off x="0" y="0"/>
          <a:ext cx="0" cy="0"/>
          <a:chOff x="0" y="0"/>
          <a:chExt cx="0" cy="0"/>
        </a:xfrm>
      </p:grpSpPr>
      <p:sp>
        <p:nvSpPr>
          <p:cNvPr id="2" name="PlaceHolder 1"/>
          <p:cNvSpPr>
            <a:spLocks noGrp="1"/>
          </p:cNvSpPr>
          <p:nvPr>
            <p:ph type="ftr" idx="37"/>
          </p:nvPr>
        </p:nvSpPr>
        <p:spPr/>
        <p:txBody>
          <a:bodyPr/>
          <a:p>
            <a:r>
              <a:t>Footer</a:t>
            </a:r>
          </a:p>
        </p:txBody>
      </p:sp>
      <p:sp>
        <p:nvSpPr>
          <p:cNvPr id="3" name="PlaceHolder 2"/>
          <p:cNvSpPr>
            <a:spLocks noGrp="1"/>
          </p:cNvSpPr>
          <p:nvPr>
            <p:ph type="sldNum" idx="38"/>
          </p:nvPr>
        </p:nvSpPr>
        <p:spPr/>
        <p:txBody>
          <a:bodyPr/>
          <a:p>
            <a:fld id="{AB6F0C0B-B6C0-456E-839D-5AD40657DE11}" type="slidenum">
              <a:t>&lt;#&gt;</a:t>
            </a:fld>
          </a:p>
        </p:txBody>
      </p:sp>
      <p:sp>
        <p:nvSpPr>
          <p:cNvPr id="4" name="PlaceHolder 3"/>
          <p:cNvSpPr>
            <a:spLocks noGrp="1"/>
          </p:cNvSpPr>
          <p:nvPr>
            <p:ph type="dt" idx="39"/>
          </p:nvPr>
        </p:nvSpPr>
        <p:spPr/>
        <p:txBody>
          <a:bodyPr/>
          <a:p>
            <a:r>
              <a:rPr lang="en-US"/>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hank You">
    <p:spTree>
      <p:nvGrpSpPr>
        <p:cNvPr id="1" name=""/>
        <p:cNvGrpSpPr/>
        <p:nvPr/>
      </p:nvGrpSpPr>
      <p:grpSpPr>
        <a:xfrm>
          <a:off x="0" y="0"/>
          <a:ext cx="0" cy="0"/>
          <a:chOff x="0" y="0"/>
          <a:chExt cx="0" cy="0"/>
        </a:xfrm>
      </p:grpSpPr>
      <p:sp>
        <p:nvSpPr>
          <p:cNvPr id="275" name="PlaceHolder 1"/>
          <p:cNvSpPr>
            <a:spLocks noGrp="1"/>
          </p:cNvSpPr>
          <p:nvPr>
            <p:ph type="title"/>
          </p:nvPr>
        </p:nvSpPr>
        <p:spPr>
          <a:xfrm>
            <a:off x="3672720" y="1823760"/>
            <a:ext cx="4569120" cy="57960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Daytona Pro Light"/>
            </a:endParaRPr>
          </a:p>
        </p:txBody>
      </p:sp>
      <p:sp>
        <p:nvSpPr>
          <p:cNvPr id="276" name="PlaceHolder 2"/>
          <p:cNvSpPr>
            <a:spLocks noGrp="1"/>
          </p:cNvSpPr>
          <p:nvPr>
            <p:ph type="subTitle"/>
          </p:nvPr>
        </p:nvSpPr>
        <p:spPr>
          <a:xfrm>
            <a:off x="2956680" y="2807280"/>
            <a:ext cx="5823720" cy="1939680"/>
          </a:xfrm>
          <a:prstGeom prst="rect">
            <a:avLst/>
          </a:prstGeom>
          <a:noFill/>
          <a:ln w="0">
            <a:noFill/>
          </a:ln>
        </p:spPr>
        <p:txBody>
          <a:bodyPr lIns="0" rIns="0" tIns="0" bIns="0" anchor="ctr">
            <a:noAutofit/>
          </a:bodyPr>
          <a:p>
            <a:pPr indent="0" algn="ctr">
              <a:buNone/>
            </a:pPr>
            <a:endParaRPr b="0" lang="en-US" sz="3200" strike="noStrike" u="none">
              <a:solidFill>
                <a:srgbClr val="ffffff"/>
              </a:solidFill>
              <a:uFillTx/>
              <a:latin typeface="Arial"/>
            </a:endParaRPr>
          </a:p>
        </p:txBody>
      </p:sp>
      <p:sp>
        <p:nvSpPr>
          <p:cNvPr id="4" name="PlaceHolder 3"/>
          <p:cNvSpPr>
            <a:spLocks noGrp="1"/>
          </p:cNvSpPr>
          <p:nvPr>
            <p:ph type="ftr" idx="37"/>
          </p:nvPr>
        </p:nvSpPr>
        <p:spPr/>
        <p:txBody>
          <a:bodyPr/>
          <a:p>
            <a:r>
              <a:t>Footer</a:t>
            </a:r>
          </a:p>
        </p:txBody>
      </p:sp>
      <p:sp>
        <p:nvSpPr>
          <p:cNvPr id="5" name="PlaceHolder 4"/>
          <p:cNvSpPr>
            <a:spLocks noGrp="1"/>
          </p:cNvSpPr>
          <p:nvPr>
            <p:ph type="sldNum" idx="38"/>
          </p:nvPr>
        </p:nvSpPr>
        <p:spPr/>
        <p:txBody>
          <a:bodyPr/>
          <a:p>
            <a:fld id="{D854FE69-F451-45F1-B376-EF8C45746B74}" type="slidenum">
              <a:t>&lt;#&gt;</a:t>
            </a:fld>
          </a:p>
        </p:txBody>
      </p:sp>
      <p:sp>
        <p:nvSpPr>
          <p:cNvPr id="6" name="PlaceHolder 5"/>
          <p:cNvSpPr>
            <a:spLocks noGrp="1"/>
          </p:cNvSpPr>
          <p:nvPr>
            <p:ph type="dt" idx="39"/>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roblem">
    <p:spTree>
      <p:nvGrpSpPr>
        <p:cNvPr id="1" name=""/>
        <p:cNvGrpSpPr/>
        <p:nvPr/>
      </p:nvGrpSpPr>
      <p:grpSpPr>
        <a:xfrm>
          <a:off x="0" y="0"/>
          <a:ext cx="0" cy="0"/>
          <a:chOff x="0" y="0"/>
          <a:chExt cx="0" cy="0"/>
        </a:xfrm>
      </p:grpSpPr>
      <p:sp>
        <p:nvSpPr>
          <p:cNvPr id="2" name="PlaceHolder 1"/>
          <p:cNvSpPr>
            <a:spLocks noGrp="1"/>
          </p:cNvSpPr>
          <p:nvPr>
            <p:ph type="ftr" idx="40"/>
          </p:nvPr>
        </p:nvSpPr>
        <p:spPr/>
        <p:txBody>
          <a:bodyPr/>
          <a:p>
            <a:r>
              <a:t>Footer</a:t>
            </a:r>
          </a:p>
        </p:txBody>
      </p:sp>
      <p:sp>
        <p:nvSpPr>
          <p:cNvPr id="3" name="PlaceHolder 2"/>
          <p:cNvSpPr>
            <a:spLocks noGrp="1"/>
          </p:cNvSpPr>
          <p:nvPr>
            <p:ph type="sldNum" idx="41"/>
          </p:nvPr>
        </p:nvSpPr>
        <p:spPr/>
        <p:txBody>
          <a:bodyPr/>
          <a:p>
            <a:fld id="{110DD200-3994-45B4-85E7-7814E609DE9D}" type="slidenum">
              <a:t>&lt;#&gt;</a:t>
            </a:fld>
          </a:p>
        </p:txBody>
      </p:sp>
      <p:sp>
        <p:nvSpPr>
          <p:cNvPr id="4" name="PlaceHolder 3"/>
          <p:cNvSpPr>
            <a:spLocks noGrp="1"/>
          </p:cNvSpPr>
          <p:nvPr>
            <p:ph type="dt" idx="42"/>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Problem">
    <p:spTree>
      <p:nvGrpSpPr>
        <p:cNvPr id="1" name=""/>
        <p:cNvGrpSpPr/>
        <p:nvPr/>
      </p:nvGrpSpPr>
      <p:grpSpPr>
        <a:xfrm>
          <a:off x="0" y="0"/>
          <a:ext cx="0" cy="0"/>
          <a:chOff x="0" y="0"/>
          <a:chExt cx="0" cy="0"/>
        </a:xfrm>
      </p:grpSpPr>
      <p:sp>
        <p:nvSpPr>
          <p:cNvPr id="290" name="PlaceHolder 1"/>
          <p:cNvSpPr>
            <a:spLocks noGrp="1"/>
          </p:cNvSpPr>
          <p:nvPr>
            <p:ph type="title"/>
          </p:nvPr>
        </p:nvSpPr>
        <p:spPr>
          <a:xfrm>
            <a:off x="3672720" y="1823760"/>
            <a:ext cx="4569120" cy="57960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Daytona Pro Light"/>
            </a:endParaRPr>
          </a:p>
        </p:txBody>
      </p:sp>
      <p:sp>
        <p:nvSpPr>
          <p:cNvPr id="291" name="PlaceHolder 2"/>
          <p:cNvSpPr>
            <a:spLocks noGrp="1"/>
          </p:cNvSpPr>
          <p:nvPr>
            <p:ph type="subTitle"/>
          </p:nvPr>
        </p:nvSpPr>
        <p:spPr>
          <a:xfrm>
            <a:off x="2956680" y="2807280"/>
            <a:ext cx="5823720" cy="1939680"/>
          </a:xfrm>
          <a:prstGeom prst="rect">
            <a:avLst/>
          </a:prstGeom>
          <a:noFill/>
          <a:ln w="0">
            <a:noFill/>
          </a:ln>
        </p:spPr>
        <p:txBody>
          <a:bodyPr lIns="0" rIns="0" tIns="0" bIns="0" anchor="ctr">
            <a:noAutofit/>
          </a:bodyPr>
          <a:p>
            <a:pPr indent="0" algn="ctr">
              <a:buNone/>
            </a:pPr>
            <a:endParaRPr b="0" lang="en-US" sz="3200" strike="noStrike" u="none">
              <a:solidFill>
                <a:srgbClr val="ffffff"/>
              </a:solidFill>
              <a:uFillTx/>
              <a:latin typeface="Arial"/>
            </a:endParaRPr>
          </a:p>
        </p:txBody>
      </p:sp>
      <p:sp>
        <p:nvSpPr>
          <p:cNvPr id="4" name="PlaceHolder 3"/>
          <p:cNvSpPr>
            <a:spLocks noGrp="1"/>
          </p:cNvSpPr>
          <p:nvPr>
            <p:ph type="ftr" idx="40"/>
          </p:nvPr>
        </p:nvSpPr>
        <p:spPr/>
        <p:txBody>
          <a:bodyPr/>
          <a:p>
            <a:r>
              <a:t>Footer</a:t>
            </a:r>
          </a:p>
        </p:txBody>
      </p:sp>
      <p:sp>
        <p:nvSpPr>
          <p:cNvPr id="5" name="PlaceHolder 4"/>
          <p:cNvSpPr>
            <a:spLocks noGrp="1"/>
          </p:cNvSpPr>
          <p:nvPr>
            <p:ph type="sldNum" idx="41"/>
          </p:nvPr>
        </p:nvSpPr>
        <p:spPr/>
        <p:txBody>
          <a:bodyPr/>
          <a:p>
            <a:fld id="{01351BF2-999D-40DF-95EA-B8A06E6F2785}" type="slidenum">
              <a:t>&lt;#&gt;</a:t>
            </a:fld>
          </a:p>
        </p:txBody>
      </p:sp>
      <p:sp>
        <p:nvSpPr>
          <p:cNvPr id="6" name="PlaceHolder 5"/>
          <p:cNvSpPr>
            <a:spLocks noGrp="1"/>
          </p:cNvSpPr>
          <p:nvPr>
            <p:ph type="dt" idx="42"/>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olution">
    <p:spTree>
      <p:nvGrpSpPr>
        <p:cNvPr id="1" name=""/>
        <p:cNvGrpSpPr/>
        <p:nvPr/>
      </p:nvGrpSpPr>
      <p:grpSpPr>
        <a:xfrm>
          <a:off x="0" y="0"/>
          <a:ext cx="0" cy="0"/>
          <a:chOff x="0" y="0"/>
          <a:chExt cx="0" cy="0"/>
        </a:xfrm>
      </p:grpSpPr>
      <p:sp>
        <p:nvSpPr>
          <p:cNvPr id="2" name="PlaceHolder 1"/>
          <p:cNvSpPr>
            <a:spLocks noGrp="1"/>
          </p:cNvSpPr>
          <p:nvPr>
            <p:ph type="ftr" idx="43"/>
          </p:nvPr>
        </p:nvSpPr>
        <p:spPr/>
        <p:txBody>
          <a:bodyPr/>
          <a:p>
            <a:r>
              <a:t>Footer</a:t>
            </a:r>
          </a:p>
        </p:txBody>
      </p:sp>
      <p:sp>
        <p:nvSpPr>
          <p:cNvPr id="3" name="PlaceHolder 2"/>
          <p:cNvSpPr>
            <a:spLocks noGrp="1"/>
          </p:cNvSpPr>
          <p:nvPr>
            <p:ph type="sldNum" idx="44"/>
          </p:nvPr>
        </p:nvSpPr>
        <p:spPr/>
        <p:txBody>
          <a:bodyPr/>
          <a:p>
            <a:fld id="{869178B1-6E9F-4853-AF04-E639C86AABC4}" type="slidenum">
              <a:t>&lt;#&gt;</a:t>
            </a:fld>
          </a:p>
        </p:txBody>
      </p:sp>
      <p:sp>
        <p:nvSpPr>
          <p:cNvPr id="4" name="PlaceHolder 3"/>
          <p:cNvSpPr>
            <a:spLocks noGrp="1"/>
          </p:cNvSpPr>
          <p:nvPr>
            <p:ph type="dt" idx="45"/>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Solution">
    <p:spTree>
      <p:nvGrpSpPr>
        <p:cNvPr id="1" name=""/>
        <p:cNvGrpSpPr/>
        <p:nvPr/>
      </p:nvGrpSpPr>
      <p:grpSpPr>
        <a:xfrm>
          <a:off x="0" y="0"/>
          <a:ext cx="0" cy="0"/>
          <a:chOff x="0" y="0"/>
          <a:chExt cx="0" cy="0"/>
        </a:xfrm>
      </p:grpSpPr>
      <p:sp>
        <p:nvSpPr>
          <p:cNvPr id="309" name="PlaceHolder 1"/>
          <p:cNvSpPr>
            <a:spLocks noGrp="1"/>
          </p:cNvSpPr>
          <p:nvPr>
            <p:ph type="title"/>
          </p:nvPr>
        </p:nvSpPr>
        <p:spPr>
          <a:xfrm>
            <a:off x="3672720" y="1823760"/>
            <a:ext cx="4569120" cy="57960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Daytona Pro Light"/>
            </a:endParaRPr>
          </a:p>
        </p:txBody>
      </p:sp>
      <p:sp>
        <p:nvSpPr>
          <p:cNvPr id="310" name="PlaceHolder 2"/>
          <p:cNvSpPr>
            <a:spLocks noGrp="1"/>
          </p:cNvSpPr>
          <p:nvPr>
            <p:ph type="subTitle"/>
          </p:nvPr>
        </p:nvSpPr>
        <p:spPr>
          <a:xfrm>
            <a:off x="2956680" y="2807280"/>
            <a:ext cx="5823720" cy="1939680"/>
          </a:xfrm>
          <a:prstGeom prst="rect">
            <a:avLst/>
          </a:prstGeom>
          <a:noFill/>
          <a:ln w="0">
            <a:noFill/>
          </a:ln>
        </p:spPr>
        <p:txBody>
          <a:bodyPr lIns="0" rIns="0" tIns="0" bIns="0" anchor="ctr">
            <a:noAutofit/>
          </a:bodyPr>
          <a:p>
            <a:pPr indent="0" algn="ctr">
              <a:buNone/>
            </a:pPr>
            <a:endParaRPr b="0" lang="en-US" sz="3200" strike="noStrike" u="none">
              <a:solidFill>
                <a:srgbClr val="ffffff"/>
              </a:solidFill>
              <a:uFillTx/>
              <a:latin typeface="Arial"/>
            </a:endParaRPr>
          </a:p>
        </p:txBody>
      </p:sp>
      <p:sp>
        <p:nvSpPr>
          <p:cNvPr id="4" name="PlaceHolder 3"/>
          <p:cNvSpPr>
            <a:spLocks noGrp="1"/>
          </p:cNvSpPr>
          <p:nvPr>
            <p:ph type="ftr" idx="43"/>
          </p:nvPr>
        </p:nvSpPr>
        <p:spPr/>
        <p:txBody>
          <a:bodyPr/>
          <a:p>
            <a:r>
              <a:t>Footer</a:t>
            </a:r>
          </a:p>
        </p:txBody>
      </p:sp>
      <p:sp>
        <p:nvSpPr>
          <p:cNvPr id="5" name="PlaceHolder 4"/>
          <p:cNvSpPr>
            <a:spLocks noGrp="1"/>
          </p:cNvSpPr>
          <p:nvPr>
            <p:ph type="sldNum" idx="44"/>
          </p:nvPr>
        </p:nvSpPr>
        <p:spPr/>
        <p:txBody>
          <a:bodyPr/>
          <a:p>
            <a:fld id="{B4D9563C-7D09-4402-8096-681DC58B9D3E}" type="slidenum">
              <a:t>&lt;#&gt;</a:t>
            </a:fld>
          </a:p>
        </p:txBody>
      </p:sp>
      <p:sp>
        <p:nvSpPr>
          <p:cNvPr id="6" name="PlaceHolder 5"/>
          <p:cNvSpPr>
            <a:spLocks noGrp="1"/>
          </p:cNvSpPr>
          <p:nvPr>
            <p:ph type="dt" idx="45"/>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Market Opportunity Comparison">
    <p:spTree>
      <p:nvGrpSpPr>
        <p:cNvPr id="1" name=""/>
        <p:cNvGrpSpPr/>
        <p:nvPr/>
      </p:nvGrpSpPr>
      <p:grpSpPr>
        <a:xfrm>
          <a:off x="0" y="0"/>
          <a:ext cx="0" cy="0"/>
          <a:chOff x="0" y="0"/>
          <a:chExt cx="0" cy="0"/>
        </a:xfrm>
      </p:grpSpPr>
      <p:sp>
        <p:nvSpPr>
          <p:cNvPr id="19" name="PlaceHolder 1"/>
          <p:cNvSpPr>
            <a:spLocks noGrp="1"/>
          </p:cNvSpPr>
          <p:nvPr>
            <p:ph type="title"/>
          </p:nvPr>
        </p:nvSpPr>
        <p:spPr>
          <a:xfrm>
            <a:off x="3672720" y="1823760"/>
            <a:ext cx="4569120" cy="57960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Daytona Pro Light"/>
            </a:endParaRPr>
          </a:p>
        </p:txBody>
      </p:sp>
      <p:sp>
        <p:nvSpPr>
          <p:cNvPr id="20" name="PlaceHolder 2"/>
          <p:cNvSpPr>
            <a:spLocks noGrp="1"/>
          </p:cNvSpPr>
          <p:nvPr>
            <p:ph type="subTitle"/>
          </p:nvPr>
        </p:nvSpPr>
        <p:spPr>
          <a:xfrm>
            <a:off x="2956680" y="2807280"/>
            <a:ext cx="5823720" cy="1939680"/>
          </a:xfrm>
          <a:prstGeom prst="rect">
            <a:avLst/>
          </a:prstGeom>
          <a:noFill/>
          <a:ln w="0">
            <a:noFill/>
          </a:ln>
        </p:spPr>
        <p:txBody>
          <a:bodyPr lIns="0" rIns="0" tIns="0" bIns="0" anchor="ctr">
            <a:noAutofit/>
          </a:bodyPr>
          <a:p>
            <a:pPr indent="0" algn="ctr">
              <a:buNone/>
            </a:pPr>
            <a:endParaRPr b="0" lang="en-US" sz="3200" strike="noStrike" u="none">
              <a:solidFill>
                <a:srgbClr val="ffffff"/>
              </a:solidFill>
              <a:uFillTx/>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61DDD231-A473-445D-B99B-7274E37F3335}"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roduct Overview">
    <p:spTree>
      <p:nvGrpSpPr>
        <p:cNvPr id="1" name=""/>
        <p:cNvGrpSpPr/>
        <p:nvPr/>
      </p:nvGrpSpPr>
      <p:grpSpPr>
        <a:xfrm>
          <a:off x="0" y="0"/>
          <a:ext cx="0" cy="0"/>
          <a:chOff x="0" y="0"/>
          <a:chExt cx="0" cy="0"/>
        </a:xfrm>
      </p:grpSpPr>
      <p:sp>
        <p:nvSpPr>
          <p:cNvPr id="2" name="PlaceHolder 1"/>
          <p:cNvSpPr>
            <a:spLocks noGrp="1"/>
          </p:cNvSpPr>
          <p:nvPr>
            <p:ph type="ftr" idx="46"/>
          </p:nvPr>
        </p:nvSpPr>
        <p:spPr/>
        <p:txBody>
          <a:bodyPr/>
          <a:p>
            <a:r>
              <a:t>Footer</a:t>
            </a:r>
          </a:p>
        </p:txBody>
      </p:sp>
      <p:sp>
        <p:nvSpPr>
          <p:cNvPr id="3" name="PlaceHolder 2"/>
          <p:cNvSpPr>
            <a:spLocks noGrp="1"/>
          </p:cNvSpPr>
          <p:nvPr>
            <p:ph type="sldNum" idx="47"/>
          </p:nvPr>
        </p:nvSpPr>
        <p:spPr/>
        <p:txBody>
          <a:bodyPr/>
          <a:p>
            <a:fld id="{5740032C-C050-4850-BA3B-5690C751617D}" type="slidenum">
              <a:t>&lt;#&gt;</a:t>
            </a:fld>
          </a:p>
        </p:txBody>
      </p:sp>
      <p:sp>
        <p:nvSpPr>
          <p:cNvPr id="4" name="PlaceHolder 3"/>
          <p:cNvSpPr>
            <a:spLocks noGrp="1"/>
          </p:cNvSpPr>
          <p:nvPr>
            <p:ph type="dt" idx="48"/>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Product Overview">
    <p:spTree>
      <p:nvGrpSpPr>
        <p:cNvPr id="1" name=""/>
        <p:cNvGrpSpPr/>
        <p:nvPr/>
      </p:nvGrpSpPr>
      <p:grpSpPr>
        <a:xfrm>
          <a:off x="0" y="0"/>
          <a:ext cx="0" cy="0"/>
          <a:chOff x="0" y="0"/>
          <a:chExt cx="0" cy="0"/>
        </a:xfrm>
      </p:grpSpPr>
      <p:sp>
        <p:nvSpPr>
          <p:cNvPr id="328" name="PlaceHolder 1"/>
          <p:cNvSpPr>
            <a:spLocks noGrp="1"/>
          </p:cNvSpPr>
          <p:nvPr>
            <p:ph type="title"/>
          </p:nvPr>
        </p:nvSpPr>
        <p:spPr>
          <a:xfrm>
            <a:off x="3672720" y="1823760"/>
            <a:ext cx="4569120" cy="57960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Daytona Pro Light"/>
            </a:endParaRPr>
          </a:p>
        </p:txBody>
      </p:sp>
      <p:sp>
        <p:nvSpPr>
          <p:cNvPr id="329" name="PlaceHolder 2"/>
          <p:cNvSpPr>
            <a:spLocks noGrp="1"/>
          </p:cNvSpPr>
          <p:nvPr>
            <p:ph type="subTitle"/>
          </p:nvPr>
        </p:nvSpPr>
        <p:spPr>
          <a:xfrm>
            <a:off x="2956680" y="2807280"/>
            <a:ext cx="5823720" cy="1939680"/>
          </a:xfrm>
          <a:prstGeom prst="rect">
            <a:avLst/>
          </a:prstGeom>
          <a:noFill/>
          <a:ln w="0">
            <a:noFill/>
          </a:ln>
        </p:spPr>
        <p:txBody>
          <a:bodyPr lIns="0" rIns="0" tIns="0" bIns="0" anchor="ctr">
            <a:noAutofit/>
          </a:bodyPr>
          <a:p>
            <a:pPr indent="0" algn="ctr">
              <a:buNone/>
            </a:pPr>
            <a:endParaRPr b="0" lang="en-US" sz="3200" strike="noStrike" u="none">
              <a:solidFill>
                <a:srgbClr val="ffffff"/>
              </a:solidFill>
              <a:uFillTx/>
              <a:latin typeface="Arial"/>
            </a:endParaRPr>
          </a:p>
        </p:txBody>
      </p:sp>
      <p:sp>
        <p:nvSpPr>
          <p:cNvPr id="4" name="PlaceHolder 3"/>
          <p:cNvSpPr>
            <a:spLocks noGrp="1"/>
          </p:cNvSpPr>
          <p:nvPr>
            <p:ph type="ftr" idx="46"/>
          </p:nvPr>
        </p:nvSpPr>
        <p:spPr/>
        <p:txBody>
          <a:bodyPr/>
          <a:p>
            <a:r>
              <a:t>Footer</a:t>
            </a:r>
          </a:p>
        </p:txBody>
      </p:sp>
      <p:sp>
        <p:nvSpPr>
          <p:cNvPr id="5" name="PlaceHolder 4"/>
          <p:cNvSpPr>
            <a:spLocks noGrp="1"/>
          </p:cNvSpPr>
          <p:nvPr>
            <p:ph type="sldNum" idx="47"/>
          </p:nvPr>
        </p:nvSpPr>
        <p:spPr/>
        <p:txBody>
          <a:bodyPr/>
          <a:p>
            <a:fld id="{EC86D29D-27A4-4D2B-8BF4-BE2D46FDF1DF}" type="slidenum">
              <a:t>&lt;#&gt;</a:t>
            </a:fld>
          </a:p>
        </p:txBody>
      </p:sp>
      <p:sp>
        <p:nvSpPr>
          <p:cNvPr id="6" name="PlaceHolder 5"/>
          <p:cNvSpPr>
            <a:spLocks noGrp="1"/>
          </p:cNvSpPr>
          <p:nvPr>
            <p:ph type="dt" idx="48"/>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roduct Benefits">
    <p:spTree>
      <p:nvGrpSpPr>
        <p:cNvPr id="1" name=""/>
        <p:cNvGrpSpPr/>
        <p:nvPr/>
      </p:nvGrpSpPr>
      <p:grpSpPr>
        <a:xfrm>
          <a:off x="0" y="0"/>
          <a:ext cx="0" cy="0"/>
          <a:chOff x="0" y="0"/>
          <a:chExt cx="0" cy="0"/>
        </a:xfrm>
      </p:grpSpPr>
      <p:sp>
        <p:nvSpPr>
          <p:cNvPr id="2" name="PlaceHolder 1"/>
          <p:cNvSpPr>
            <a:spLocks noGrp="1"/>
          </p:cNvSpPr>
          <p:nvPr>
            <p:ph type="ftr" idx="49"/>
          </p:nvPr>
        </p:nvSpPr>
        <p:spPr/>
        <p:txBody>
          <a:bodyPr/>
          <a:p>
            <a:r>
              <a:t>Footer</a:t>
            </a:r>
          </a:p>
        </p:txBody>
      </p:sp>
      <p:sp>
        <p:nvSpPr>
          <p:cNvPr id="3" name="PlaceHolder 2"/>
          <p:cNvSpPr>
            <a:spLocks noGrp="1"/>
          </p:cNvSpPr>
          <p:nvPr>
            <p:ph type="sldNum" idx="50"/>
          </p:nvPr>
        </p:nvSpPr>
        <p:spPr/>
        <p:txBody>
          <a:bodyPr/>
          <a:p>
            <a:fld id="{442DAD9C-CE8F-4510-9952-3996ABB441BD}" type="slidenum">
              <a:t>&lt;#&gt;</a:t>
            </a:fld>
          </a:p>
        </p:txBody>
      </p:sp>
      <p:sp>
        <p:nvSpPr>
          <p:cNvPr id="4" name="PlaceHolder 3"/>
          <p:cNvSpPr>
            <a:spLocks noGrp="1"/>
          </p:cNvSpPr>
          <p:nvPr>
            <p:ph type="dt" idx="51"/>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Product Benefits">
    <p:spTree>
      <p:nvGrpSpPr>
        <p:cNvPr id="1" name=""/>
        <p:cNvGrpSpPr/>
        <p:nvPr/>
      </p:nvGrpSpPr>
      <p:grpSpPr>
        <a:xfrm>
          <a:off x="0" y="0"/>
          <a:ext cx="0" cy="0"/>
          <a:chOff x="0" y="0"/>
          <a:chExt cx="0" cy="0"/>
        </a:xfrm>
      </p:grpSpPr>
      <p:sp>
        <p:nvSpPr>
          <p:cNvPr id="336" name="PlaceHolder 1"/>
          <p:cNvSpPr>
            <a:spLocks noGrp="1"/>
          </p:cNvSpPr>
          <p:nvPr>
            <p:ph type="title"/>
          </p:nvPr>
        </p:nvSpPr>
        <p:spPr>
          <a:xfrm>
            <a:off x="3672720" y="1823760"/>
            <a:ext cx="4569120" cy="57960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Daytona Pro Light"/>
            </a:endParaRPr>
          </a:p>
        </p:txBody>
      </p:sp>
      <p:sp>
        <p:nvSpPr>
          <p:cNvPr id="337" name="PlaceHolder 2"/>
          <p:cNvSpPr>
            <a:spLocks noGrp="1"/>
          </p:cNvSpPr>
          <p:nvPr>
            <p:ph type="subTitle"/>
          </p:nvPr>
        </p:nvSpPr>
        <p:spPr>
          <a:xfrm>
            <a:off x="2956680" y="2807280"/>
            <a:ext cx="5823720" cy="1939680"/>
          </a:xfrm>
          <a:prstGeom prst="rect">
            <a:avLst/>
          </a:prstGeom>
          <a:noFill/>
          <a:ln w="0">
            <a:noFill/>
          </a:ln>
        </p:spPr>
        <p:txBody>
          <a:bodyPr lIns="0" rIns="0" tIns="0" bIns="0" anchor="ctr">
            <a:noAutofit/>
          </a:bodyPr>
          <a:p>
            <a:pPr indent="0" algn="ctr">
              <a:buNone/>
            </a:pPr>
            <a:endParaRPr b="0" lang="en-US" sz="3200" strike="noStrike" u="none">
              <a:solidFill>
                <a:srgbClr val="ffffff"/>
              </a:solidFill>
              <a:uFillTx/>
              <a:latin typeface="Arial"/>
            </a:endParaRPr>
          </a:p>
        </p:txBody>
      </p:sp>
      <p:sp>
        <p:nvSpPr>
          <p:cNvPr id="4" name="PlaceHolder 3"/>
          <p:cNvSpPr>
            <a:spLocks noGrp="1"/>
          </p:cNvSpPr>
          <p:nvPr>
            <p:ph type="ftr" idx="49"/>
          </p:nvPr>
        </p:nvSpPr>
        <p:spPr/>
        <p:txBody>
          <a:bodyPr/>
          <a:p>
            <a:r>
              <a:t>Footer</a:t>
            </a:r>
          </a:p>
        </p:txBody>
      </p:sp>
      <p:sp>
        <p:nvSpPr>
          <p:cNvPr id="5" name="PlaceHolder 4"/>
          <p:cNvSpPr>
            <a:spLocks noGrp="1"/>
          </p:cNvSpPr>
          <p:nvPr>
            <p:ph type="sldNum" idx="50"/>
          </p:nvPr>
        </p:nvSpPr>
        <p:spPr/>
        <p:txBody>
          <a:bodyPr/>
          <a:p>
            <a:fld id="{ADDC38A1-2A6E-43E1-B851-75F6E6A831F9}" type="slidenum">
              <a:t>&lt;#&gt;</a:t>
            </a:fld>
          </a:p>
        </p:txBody>
      </p:sp>
      <p:sp>
        <p:nvSpPr>
          <p:cNvPr id="6" name="PlaceHolder 5"/>
          <p:cNvSpPr>
            <a:spLocks noGrp="1"/>
          </p:cNvSpPr>
          <p:nvPr>
            <p:ph type="dt" idx="51"/>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ivider Slide">
    <p:spTree>
      <p:nvGrpSpPr>
        <p:cNvPr id="1" name=""/>
        <p:cNvGrpSpPr/>
        <p:nvPr/>
      </p:nvGrpSpPr>
      <p:grpSpPr>
        <a:xfrm>
          <a:off x="0" y="0"/>
          <a:ext cx="0" cy="0"/>
          <a:chOff x="0" y="0"/>
          <a:chExt cx="0" cy="0"/>
        </a:xfrm>
      </p:grpSpPr>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ivider Slide">
    <p:spTree>
      <p:nvGrpSpPr>
        <p:cNvPr id="1" name=""/>
        <p:cNvGrpSpPr/>
        <p:nvPr/>
      </p:nvGrpSpPr>
      <p:grpSpPr>
        <a:xfrm>
          <a:off x="0" y="0"/>
          <a:ext cx="0" cy="0"/>
          <a:chOff x="0" y="0"/>
          <a:chExt cx="0" cy="0"/>
        </a:xfrm>
      </p:grpSpPr>
      <p:sp>
        <p:nvSpPr>
          <p:cNvPr id="341" name="PlaceHolder 1"/>
          <p:cNvSpPr>
            <a:spLocks noGrp="1"/>
          </p:cNvSpPr>
          <p:nvPr>
            <p:ph type="title"/>
          </p:nvPr>
        </p:nvSpPr>
        <p:spPr>
          <a:xfrm>
            <a:off x="3672720" y="1823760"/>
            <a:ext cx="4569120" cy="57960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Daytona Pro Light"/>
            </a:endParaRPr>
          </a:p>
        </p:txBody>
      </p:sp>
      <p:sp>
        <p:nvSpPr>
          <p:cNvPr id="342" name="PlaceHolder 2"/>
          <p:cNvSpPr>
            <a:spLocks noGrp="1"/>
          </p:cNvSpPr>
          <p:nvPr>
            <p:ph type="subTitle"/>
          </p:nvPr>
        </p:nvSpPr>
        <p:spPr>
          <a:xfrm>
            <a:off x="2956680" y="2807280"/>
            <a:ext cx="5823720" cy="1939680"/>
          </a:xfrm>
          <a:prstGeom prst="rect">
            <a:avLst/>
          </a:prstGeom>
          <a:noFill/>
          <a:ln w="0">
            <a:noFill/>
          </a:ln>
        </p:spPr>
        <p:txBody>
          <a:bodyPr lIns="0" rIns="0" tIns="0" bIns="0" anchor="ctr">
            <a:noAutofit/>
          </a:bodyPr>
          <a:p>
            <a:pPr indent="0" algn="ctr">
              <a:buNone/>
            </a:pPr>
            <a:endParaRPr b="0" lang="en-US" sz="3200" strike="noStrike" u="none">
              <a:solidFill>
                <a:srgbClr val="ffffff"/>
              </a:solidFill>
              <a:uFillTx/>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usiness Model">
    <p:spTree>
      <p:nvGrpSpPr>
        <p:cNvPr id="1" name=""/>
        <p:cNvGrpSpPr/>
        <p:nvPr/>
      </p:nvGrpSpPr>
      <p:grpSpPr>
        <a:xfrm>
          <a:off x="0" y="0"/>
          <a:ext cx="0" cy="0"/>
          <a:chOff x="0" y="0"/>
          <a:chExt cx="0" cy="0"/>
        </a:xfrm>
      </p:grpSpPr>
      <p:sp>
        <p:nvSpPr>
          <p:cNvPr id="2" name="PlaceHolder 1"/>
          <p:cNvSpPr>
            <a:spLocks noGrp="1"/>
          </p:cNvSpPr>
          <p:nvPr>
            <p:ph type="ftr" idx="52"/>
          </p:nvPr>
        </p:nvSpPr>
        <p:spPr/>
        <p:txBody>
          <a:bodyPr/>
          <a:p>
            <a:r>
              <a:t>Footer</a:t>
            </a:r>
          </a:p>
        </p:txBody>
      </p:sp>
      <p:sp>
        <p:nvSpPr>
          <p:cNvPr id="3" name="PlaceHolder 2"/>
          <p:cNvSpPr>
            <a:spLocks noGrp="1"/>
          </p:cNvSpPr>
          <p:nvPr>
            <p:ph type="sldNum" idx="53"/>
          </p:nvPr>
        </p:nvSpPr>
        <p:spPr/>
        <p:txBody>
          <a:bodyPr/>
          <a:p>
            <a:fld id="{DA1A7AB7-DD9E-4107-80F3-EE955EE086F4}" type="slidenum">
              <a:t>&lt;#&gt;</a:t>
            </a:fld>
          </a:p>
        </p:txBody>
      </p:sp>
      <p:sp>
        <p:nvSpPr>
          <p:cNvPr id="4" name="PlaceHolder 3"/>
          <p:cNvSpPr>
            <a:spLocks noGrp="1"/>
          </p:cNvSpPr>
          <p:nvPr>
            <p:ph type="dt" idx="54"/>
          </p:nvPr>
        </p:nvSpPr>
        <p:spPr/>
        <p:txBody>
          <a:bodyPr/>
          <a:p>
            <a:r>
              <a:rPr lang="en-US"/>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Business Model">
    <p:spTree>
      <p:nvGrpSpPr>
        <p:cNvPr id="1" name=""/>
        <p:cNvGrpSpPr/>
        <p:nvPr/>
      </p:nvGrpSpPr>
      <p:grpSpPr>
        <a:xfrm>
          <a:off x="0" y="0"/>
          <a:ext cx="0" cy="0"/>
          <a:chOff x="0" y="0"/>
          <a:chExt cx="0" cy="0"/>
        </a:xfrm>
      </p:grpSpPr>
      <p:sp>
        <p:nvSpPr>
          <p:cNvPr id="354" name="PlaceHolder 1"/>
          <p:cNvSpPr>
            <a:spLocks noGrp="1"/>
          </p:cNvSpPr>
          <p:nvPr>
            <p:ph type="title"/>
          </p:nvPr>
        </p:nvSpPr>
        <p:spPr>
          <a:xfrm>
            <a:off x="3672720" y="1823760"/>
            <a:ext cx="4569120" cy="57960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Daytona Pro Light"/>
            </a:endParaRPr>
          </a:p>
        </p:txBody>
      </p:sp>
      <p:sp>
        <p:nvSpPr>
          <p:cNvPr id="355" name="PlaceHolder 2"/>
          <p:cNvSpPr>
            <a:spLocks noGrp="1"/>
          </p:cNvSpPr>
          <p:nvPr>
            <p:ph type="subTitle"/>
          </p:nvPr>
        </p:nvSpPr>
        <p:spPr>
          <a:xfrm>
            <a:off x="2956680" y="2807280"/>
            <a:ext cx="5823720" cy="1939680"/>
          </a:xfrm>
          <a:prstGeom prst="rect">
            <a:avLst/>
          </a:prstGeom>
          <a:noFill/>
          <a:ln w="0">
            <a:noFill/>
          </a:ln>
        </p:spPr>
        <p:txBody>
          <a:bodyPr lIns="0" rIns="0" tIns="0" bIns="0" anchor="ctr">
            <a:noAutofit/>
          </a:bodyPr>
          <a:p>
            <a:pPr indent="0" algn="ctr">
              <a:buNone/>
            </a:pPr>
            <a:endParaRPr b="0" lang="en-US" sz="3200" strike="noStrike" u="none">
              <a:solidFill>
                <a:srgbClr val="ffffff"/>
              </a:solidFill>
              <a:uFillTx/>
              <a:latin typeface="Arial"/>
            </a:endParaRPr>
          </a:p>
        </p:txBody>
      </p:sp>
      <p:sp>
        <p:nvSpPr>
          <p:cNvPr id="4" name="PlaceHolder 3"/>
          <p:cNvSpPr>
            <a:spLocks noGrp="1"/>
          </p:cNvSpPr>
          <p:nvPr>
            <p:ph type="ftr" idx="52"/>
          </p:nvPr>
        </p:nvSpPr>
        <p:spPr/>
        <p:txBody>
          <a:bodyPr/>
          <a:p>
            <a:r>
              <a:t>Footer</a:t>
            </a:r>
          </a:p>
        </p:txBody>
      </p:sp>
      <p:sp>
        <p:nvSpPr>
          <p:cNvPr id="5" name="PlaceHolder 4"/>
          <p:cNvSpPr>
            <a:spLocks noGrp="1"/>
          </p:cNvSpPr>
          <p:nvPr>
            <p:ph type="sldNum" idx="53"/>
          </p:nvPr>
        </p:nvSpPr>
        <p:spPr/>
        <p:txBody>
          <a:bodyPr/>
          <a:p>
            <a:fld id="{B588DCF3-61C8-4835-8A09-E2205965EF86}" type="slidenum">
              <a:t>&lt;#&gt;</a:t>
            </a:fld>
          </a:p>
        </p:txBody>
      </p:sp>
      <p:sp>
        <p:nvSpPr>
          <p:cNvPr id="6" name="PlaceHolder 5"/>
          <p:cNvSpPr>
            <a:spLocks noGrp="1"/>
          </p:cNvSpPr>
          <p:nvPr>
            <p:ph type="dt" idx="54"/>
          </p:nvPr>
        </p:nvSpPr>
        <p:spPr/>
        <p:txBody>
          <a:bodyPr/>
          <a:p>
            <a:r>
              <a:rPr lang="en-US"/>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rket Opportunity Overview">
    <p:spTree>
      <p:nvGrpSpPr>
        <p:cNvPr id="1" name=""/>
        <p:cNvGrpSpPr/>
        <p:nvPr/>
      </p:nvGrpSpPr>
      <p:grpSpPr>
        <a:xfrm>
          <a:off x="0" y="0"/>
          <a:ext cx="0" cy="0"/>
          <a:chOff x="0" y="0"/>
          <a:chExt cx="0" cy="0"/>
        </a:xfrm>
      </p:grpSpPr>
      <p:sp>
        <p:nvSpPr>
          <p:cNvPr id="2" name="PlaceHolder 1"/>
          <p:cNvSpPr>
            <a:spLocks noGrp="1"/>
          </p:cNvSpPr>
          <p:nvPr>
            <p:ph type="ftr" idx="55"/>
          </p:nvPr>
        </p:nvSpPr>
        <p:spPr/>
        <p:txBody>
          <a:bodyPr/>
          <a:p>
            <a:r>
              <a:t>Footer</a:t>
            </a:r>
          </a:p>
        </p:txBody>
      </p:sp>
      <p:sp>
        <p:nvSpPr>
          <p:cNvPr id="3" name="PlaceHolder 2"/>
          <p:cNvSpPr>
            <a:spLocks noGrp="1"/>
          </p:cNvSpPr>
          <p:nvPr>
            <p:ph type="sldNum" idx="56"/>
          </p:nvPr>
        </p:nvSpPr>
        <p:spPr/>
        <p:txBody>
          <a:bodyPr/>
          <a:p>
            <a:fld id="{2531C66A-6C74-49DB-AE5D-55A375F6AA8B}" type="slidenum">
              <a:t>&lt;#&gt;</a:t>
            </a:fld>
          </a:p>
        </p:txBody>
      </p:sp>
      <p:sp>
        <p:nvSpPr>
          <p:cNvPr id="4" name="PlaceHolder 3"/>
          <p:cNvSpPr>
            <a:spLocks noGrp="1"/>
          </p:cNvSpPr>
          <p:nvPr>
            <p:ph type="dt" idx="57"/>
          </p:nvPr>
        </p:nvSpPr>
        <p:spPr/>
        <p:txBody>
          <a:bodyPr/>
          <a:p>
            <a:r>
              <a:rPr lang="en-US"/>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Market Opportunity Overview">
    <p:spTree>
      <p:nvGrpSpPr>
        <p:cNvPr id="1" name=""/>
        <p:cNvGrpSpPr/>
        <p:nvPr/>
      </p:nvGrpSpPr>
      <p:grpSpPr>
        <a:xfrm>
          <a:off x="0" y="0"/>
          <a:ext cx="0" cy="0"/>
          <a:chOff x="0" y="0"/>
          <a:chExt cx="0" cy="0"/>
        </a:xfrm>
      </p:grpSpPr>
      <p:sp>
        <p:nvSpPr>
          <p:cNvPr id="367" name="PlaceHolder 1"/>
          <p:cNvSpPr>
            <a:spLocks noGrp="1"/>
          </p:cNvSpPr>
          <p:nvPr>
            <p:ph type="title"/>
          </p:nvPr>
        </p:nvSpPr>
        <p:spPr>
          <a:xfrm>
            <a:off x="3672720" y="1823760"/>
            <a:ext cx="4569120" cy="57960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Daytona Pro Light"/>
            </a:endParaRPr>
          </a:p>
        </p:txBody>
      </p:sp>
      <p:sp>
        <p:nvSpPr>
          <p:cNvPr id="368" name="PlaceHolder 2"/>
          <p:cNvSpPr>
            <a:spLocks noGrp="1"/>
          </p:cNvSpPr>
          <p:nvPr>
            <p:ph type="subTitle"/>
          </p:nvPr>
        </p:nvSpPr>
        <p:spPr>
          <a:xfrm>
            <a:off x="2956680" y="2807280"/>
            <a:ext cx="5823720" cy="1939680"/>
          </a:xfrm>
          <a:prstGeom prst="rect">
            <a:avLst/>
          </a:prstGeom>
          <a:noFill/>
          <a:ln w="0">
            <a:noFill/>
          </a:ln>
        </p:spPr>
        <p:txBody>
          <a:bodyPr lIns="0" rIns="0" tIns="0" bIns="0" anchor="ctr">
            <a:noAutofit/>
          </a:bodyPr>
          <a:p>
            <a:pPr indent="0" algn="ctr">
              <a:buNone/>
            </a:pPr>
            <a:endParaRPr b="0" lang="en-US" sz="3200" strike="noStrike" u="none">
              <a:solidFill>
                <a:srgbClr val="ffffff"/>
              </a:solidFill>
              <a:uFillTx/>
              <a:latin typeface="Arial"/>
            </a:endParaRPr>
          </a:p>
        </p:txBody>
      </p:sp>
      <p:sp>
        <p:nvSpPr>
          <p:cNvPr id="4" name="PlaceHolder 3"/>
          <p:cNvSpPr>
            <a:spLocks noGrp="1"/>
          </p:cNvSpPr>
          <p:nvPr>
            <p:ph type="ftr" idx="55"/>
          </p:nvPr>
        </p:nvSpPr>
        <p:spPr/>
        <p:txBody>
          <a:bodyPr/>
          <a:p>
            <a:r>
              <a:t>Footer</a:t>
            </a:r>
          </a:p>
        </p:txBody>
      </p:sp>
      <p:sp>
        <p:nvSpPr>
          <p:cNvPr id="5" name="PlaceHolder 4"/>
          <p:cNvSpPr>
            <a:spLocks noGrp="1"/>
          </p:cNvSpPr>
          <p:nvPr>
            <p:ph type="sldNum" idx="56"/>
          </p:nvPr>
        </p:nvSpPr>
        <p:spPr/>
        <p:txBody>
          <a:bodyPr/>
          <a:p>
            <a:fld id="{1ABAE14D-8674-4E3D-A3ED-1A2A51E1B1CB}" type="slidenum">
              <a:t>&lt;#&gt;</a:t>
            </a:fld>
          </a:p>
        </p:txBody>
      </p:sp>
      <p:sp>
        <p:nvSpPr>
          <p:cNvPr id="6" name="PlaceHolder 5"/>
          <p:cNvSpPr>
            <a:spLocks noGrp="1"/>
          </p:cNvSpPr>
          <p:nvPr>
            <p:ph type="dt" idx="57"/>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ur Competition">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BC0C4165-3E84-4DA8-9592-FE5F7127C427}" type="slidenum">
              <a:t>&lt;#&gt;</a:t>
            </a:fld>
          </a:p>
        </p:txBody>
      </p:sp>
      <p:sp>
        <p:nvSpPr>
          <p:cNvPr id="4" name="PlaceHolder 3"/>
          <p:cNvSpPr>
            <a:spLocks noGrp="1"/>
          </p:cNvSpPr>
          <p:nvPr>
            <p:ph type="dt" idx="6"/>
          </p:nvPr>
        </p:nvSpPr>
        <p:spPr/>
        <p:txBody>
          <a:bodyPr/>
          <a:p>
            <a:r>
              <a:rPr lang="en-US"/>
              <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NA">
    <p:spTree>
      <p:nvGrpSpPr>
        <p:cNvPr id="1" name=""/>
        <p:cNvGrpSpPr/>
        <p:nvPr/>
      </p:nvGrpSpPr>
      <p:grpSpPr>
        <a:xfrm>
          <a:off x="0" y="0"/>
          <a:ext cx="0" cy="0"/>
          <a:chOff x="0" y="0"/>
          <a:chExt cx="0" cy="0"/>
        </a:xfrm>
      </p:grpSpPr>
      <p:sp>
        <p:nvSpPr>
          <p:cNvPr id="455" name="PlaceHolder 1"/>
          <p:cNvSpPr>
            <a:spLocks noGrp="1"/>
          </p:cNvSpPr>
          <p:nvPr>
            <p:ph type="title"/>
          </p:nvPr>
        </p:nvSpPr>
        <p:spPr>
          <a:xfrm>
            <a:off x="3672720" y="1823760"/>
            <a:ext cx="4569120" cy="57960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Daytona Pro Light"/>
            </a:endParaRPr>
          </a:p>
        </p:txBody>
      </p:sp>
      <p:sp>
        <p:nvSpPr>
          <p:cNvPr id="456" name="PlaceHolder 2"/>
          <p:cNvSpPr>
            <a:spLocks noGrp="1"/>
          </p:cNvSpPr>
          <p:nvPr>
            <p:ph type="subTitle"/>
          </p:nvPr>
        </p:nvSpPr>
        <p:spPr>
          <a:xfrm>
            <a:off x="2956680" y="2807280"/>
            <a:ext cx="5823720" cy="1939680"/>
          </a:xfrm>
          <a:prstGeom prst="rect">
            <a:avLst/>
          </a:prstGeom>
          <a:noFill/>
          <a:ln w="0">
            <a:noFill/>
          </a:ln>
        </p:spPr>
        <p:txBody>
          <a:bodyPr lIns="0" rIns="0" tIns="0" bIns="0" anchor="ctr">
            <a:noAutofit/>
          </a:bodyPr>
          <a:p>
            <a:pPr indent="0" algn="ctr">
              <a:buNone/>
            </a:pPr>
            <a:endParaRPr b="0" lang="en-US" sz="3200" strike="noStrike" u="none">
              <a:solidFill>
                <a:srgbClr val="000000"/>
              </a:solidFill>
              <a:uFillTx/>
              <a:latin typeface="Arial"/>
            </a:endParaRPr>
          </a:p>
        </p:txBody>
      </p:sp>
      <p:sp>
        <p:nvSpPr>
          <p:cNvPr id="4" name="PlaceHolder 3"/>
          <p:cNvSpPr>
            <a:spLocks noGrp="1"/>
          </p:cNvSpPr>
          <p:nvPr>
            <p:ph type="ftr" idx="59"/>
          </p:nvPr>
        </p:nvSpPr>
        <p:spPr/>
        <p:txBody>
          <a:bodyPr/>
          <a:p>
            <a:r>
              <a:t>Footer</a:t>
            </a:r>
          </a:p>
        </p:txBody>
      </p:sp>
      <p:sp>
        <p:nvSpPr>
          <p:cNvPr id="5" name="PlaceHolder 4"/>
          <p:cNvSpPr>
            <a:spLocks noGrp="1"/>
          </p:cNvSpPr>
          <p:nvPr>
            <p:ph type="sldNum" idx="60"/>
          </p:nvPr>
        </p:nvSpPr>
        <p:spPr/>
        <p:txBody>
          <a:bodyPr/>
          <a:p>
            <a:fld id="{C782EECB-F16E-43A7-B72B-53C9232E8B86}" type="slidenum">
              <a:t>&lt;#&gt;</a:t>
            </a:fld>
          </a:p>
        </p:txBody>
      </p:sp>
      <p:sp>
        <p:nvSpPr>
          <p:cNvPr id="6" name="PlaceHolder 5"/>
          <p:cNvSpPr>
            <a:spLocks noGrp="1"/>
          </p:cNvSpPr>
          <p:nvPr>
            <p:ph type="dt" idx="58"/>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Our Competition">
    <p:spTree>
      <p:nvGrpSpPr>
        <p:cNvPr id="1" name=""/>
        <p:cNvGrpSpPr/>
        <p:nvPr/>
      </p:nvGrpSpPr>
      <p:grpSpPr>
        <a:xfrm>
          <a:off x="0" y="0"/>
          <a:ext cx="0" cy="0"/>
          <a:chOff x="0" y="0"/>
          <a:chExt cx="0" cy="0"/>
        </a:xfrm>
      </p:grpSpPr>
      <p:sp>
        <p:nvSpPr>
          <p:cNvPr id="30" name="PlaceHolder 1"/>
          <p:cNvSpPr>
            <a:spLocks noGrp="1"/>
          </p:cNvSpPr>
          <p:nvPr>
            <p:ph type="title"/>
          </p:nvPr>
        </p:nvSpPr>
        <p:spPr>
          <a:xfrm>
            <a:off x="3672720" y="1823760"/>
            <a:ext cx="4569120" cy="57960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Daytona Pro Light"/>
            </a:endParaRPr>
          </a:p>
        </p:txBody>
      </p:sp>
      <p:sp>
        <p:nvSpPr>
          <p:cNvPr id="31" name="PlaceHolder 2"/>
          <p:cNvSpPr>
            <a:spLocks noGrp="1"/>
          </p:cNvSpPr>
          <p:nvPr>
            <p:ph type="subTitle"/>
          </p:nvPr>
        </p:nvSpPr>
        <p:spPr>
          <a:xfrm>
            <a:off x="2956680" y="2807280"/>
            <a:ext cx="5823720" cy="1939680"/>
          </a:xfrm>
          <a:prstGeom prst="rect">
            <a:avLst/>
          </a:prstGeom>
          <a:noFill/>
          <a:ln w="0">
            <a:noFill/>
          </a:ln>
        </p:spPr>
        <p:txBody>
          <a:bodyPr lIns="0" rIns="0" tIns="0" bIns="0" anchor="ctr">
            <a:noAutofit/>
          </a:bodyPr>
          <a:p>
            <a:pPr indent="0" algn="ctr">
              <a:buNone/>
            </a:pPr>
            <a:endParaRPr b="0" lang="en-US" sz="3200" strike="noStrike" u="none">
              <a:solidFill>
                <a:srgbClr val="ffffff"/>
              </a:solidFill>
              <a:uFillTx/>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FD65F20C-7ED4-4A88-A892-8D23DF2E8A6D}"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ur Competition v2">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B68AD0BB-3464-4E91-A97B-06B0FEBDD963}" type="slidenum">
              <a:t>&lt;#&gt;</a:t>
            </a:fld>
          </a:p>
        </p:txBody>
      </p:sp>
      <p:sp>
        <p:nvSpPr>
          <p:cNvPr id="4" name="PlaceHolder 3"/>
          <p:cNvSpPr>
            <a:spLocks noGrp="1"/>
          </p:cNvSpPr>
          <p:nvPr>
            <p:ph type="dt" idx="9"/>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Our Competition v2">
    <p:spTree>
      <p:nvGrpSpPr>
        <p:cNvPr id="1" name=""/>
        <p:cNvGrpSpPr/>
        <p:nvPr/>
      </p:nvGrpSpPr>
      <p:grpSpPr>
        <a:xfrm>
          <a:off x="0" y="0"/>
          <a:ext cx="0" cy="0"/>
          <a:chOff x="0" y="0"/>
          <a:chExt cx="0" cy="0"/>
        </a:xfrm>
      </p:grpSpPr>
      <p:sp>
        <p:nvSpPr>
          <p:cNvPr id="49" name="PlaceHolder 1"/>
          <p:cNvSpPr>
            <a:spLocks noGrp="1"/>
          </p:cNvSpPr>
          <p:nvPr>
            <p:ph type="title"/>
          </p:nvPr>
        </p:nvSpPr>
        <p:spPr>
          <a:xfrm>
            <a:off x="3672720" y="1823760"/>
            <a:ext cx="4569120" cy="57960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Daytona Pro Light"/>
            </a:endParaRPr>
          </a:p>
        </p:txBody>
      </p:sp>
      <p:sp>
        <p:nvSpPr>
          <p:cNvPr id="50" name="PlaceHolder 2"/>
          <p:cNvSpPr>
            <a:spLocks noGrp="1"/>
          </p:cNvSpPr>
          <p:nvPr>
            <p:ph type="subTitle"/>
          </p:nvPr>
        </p:nvSpPr>
        <p:spPr>
          <a:xfrm>
            <a:off x="2956680" y="2807280"/>
            <a:ext cx="5823720" cy="1939680"/>
          </a:xfrm>
          <a:prstGeom prst="rect">
            <a:avLst/>
          </a:prstGeom>
          <a:noFill/>
          <a:ln w="0">
            <a:noFill/>
          </a:ln>
        </p:spPr>
        <p:txBody>
          <a:bodyPr lIns="0" rIns="0" tIns="0" bIns="0" anchor="ctr">
            <a:noAutofit/>
          </a:bodyPr>
          <a:p>
            <a:pPr indent="0" algn="ctr">
              <a:buNone/>
            </a:pPr>
            <a:endParaRPr b="0" lang="en-US" sz="3200" strike="noStrike" u="none">
              <a:solidFill>
                <a:srgbClr val="ffffff"/>
              </a:solidFill>
              <a:uFillTx/>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5C4E1C04-8333-4A4F-A5EB-04799D6EA287}" type="slidenum">
              <a:t>&lt;#&gt;</a:t>
            </a:fld>
          </a:p>
        </p:txBody>
      </p:sp>
      <p:sp>
        <p:nvSpPr>
          <p:cNvPr id="6" name="PlaceHolder 5"/>
          <p:cNvSpPr>
            <a:spLocks noGrp="1"/>
          </p:cNvSpPr>
          <p:nvPr>
            <p:ph type="dt" idx="9"/>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Growth Strategy">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p>
            <a:r>
              <a:t>Footer</a:t>
            </a:r>
          </a:p>
        </p:txBody>
      </p:sp>
      <p:sp>
        <p:nvSpPr>
          <p:cNvPr id="3" name="PlaceHolder 2"/>
          <p:cNvSpPr>
            <a:spLocks noGrp="1"/>
          </p:cNvSpPr>
          <p:nvPr>
            <p:ph type="sldNum" idx="11"/>
          </p:nvPr>
        </p:nvSpPr>
        <p:spPr/>
        <p:txBody>
          <a:bodyPr/>
          <a:p>
            <a:fld id="{3E0EFF09-B3C3-4867-99BE-DDC402F7C149}" type="slidenum">
              <a:t>&lt;#&gt;</a:t>
            </a:fld>
          </a:p>
        </p:txBody>
      </p:sp>
      <p:sp>
        <p:nvSpPr>
          <p:cNvPr id="4" name="PlaceHolder 3"/>
          <p:cNvSpPr>
            <a:spLocks noGrp="1"/>
          </p:cNvSpPr>
          <p:nvPr>
            <p:ph type="dt" idx="12"/>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Growth Strategy">
    <p:spTree>
      <p:nvGrpSpPr>
        <p:cNvPr id="1" name=""/>
        <p:cNvGrpSpPr/>
        <p:nvPr/>
      </p:nvGrpSpPr>
      <p:grpSpPr>
        <a:xfrm>
          <a:off x="0" y="0"/>
          <a:ext cx="0" cy="0"/>
          <a:chOff x="0" y="0"/>
          <a:chExt cx="0" cy="0"/>
        </a:xfrm>
      </p:grpSpPr>
      <p:sp>
        <p:nvSpPr>
          <p:cNvPr id="63" name="PlaceHolder 1"/>
          <p:cNvSpPr>
            <a:spLocks noGrp="1"/>
          </p:cNvSpPr>
          <p:nvPr>
            <p:ph type="title"/>
          </p:nvPr>
        </p:nvSpPr>
        <p:spPr>
          <a:xfrm>
            <a:off x="3672720" y="1823760"/>
            <a:ext cx="4569120" cy="57960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Daytona Pro Light"/>
            </a:endParaRPr>
          </a:p>
        </p:txBody>
      </p:sp>
      <p:sp>
        <p:nvSpPr>
          <p:cNvPr id="64" name="PlaceHolder 2"/>
          <p:cNvSpPr>
            <a:spLocks noGrp="1"/>
          </p:cNvSpPr>
          <p:nvPr>
            <p:ph type="subTitle"/>
          </p:nvPr>
        </p:nvSpPr>
        <p:spPr>
          <a:xfrm>
            <a:off x="2956680" y="2807280"/>
            <a:ext cx="5823720" cy="1939680"/>
          </a:xfrm>
          <a:prstGeom prst="rect">
            <a:avLst/>
          </a:prstGeom>
          <a:noFill/>
          <a:ln w="0">
            <a:noFill/>
          </a:ln>
        </p:spPr>
        <p:txBody>
          <a:bodyPr lIns="0" rIns="0" tIns="0" bIns="0" anchor="ctr">
            <a:noAutofit/>
          </a:bodyPr>
          <a:p>
            <a:pPr indent="0" algn="ctr">
              <a:buNone/>
            </a:pPr>
            <a:endParaRPr b="0" lang="en-US" sz="3200" strike="noStrike" u="none">
              <a:solidFill>
                <a:srgbClr val="ffffff"/>
              </a:solidFill>
              <a:uFillTx/>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81A02050-C26B-438C-9068-5F25EA224AB0}" type="slidenum">
              <a:t>&lt;#&gt;</a:t>
            </a:fld>
          </a:p>
        </p:txBody>
      </p:sp>
      <p:sp>
        <p:nvSpPr>
          <p:cNvPr id="6" name="PlaceHolder 5"/>
          <p:cNvSpPr>
            <a:spLocks noGrp="1"/>
          </p:cNvSpPr>
          <p:nvPr>
            <p:ph type="dt" idx="12"/>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svg"/><Relationship Id="rId4"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3.png"/><Relationship Id="rId3" Type="http://schemas.openxmlformats.org/officeDocument/2006/relationships/image" Target="../media/image14.svg"/><Relationship Id="rId4" Type="http://schemas.openxmlformats.org/officeDocument/2006/relationships/slideLayout" Target="../slideLayouts/slideLayout17.xml"/><Relationship Id="rId5" Type="http://schemas.openxmlformats.org/officeDocument/2006/relationships/slideLayout" Target="../slideLayouts/slideLayout18.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1.png"/><Relationship Id="rId3" Type="http://schemas.openxmlformats.org/officeDocument/2006/relationships/image" Target="../media/image12.svg"/><Relationship Id="rId4" Type="http://schemas.openxmlformats.org/officeDocument/2006/relationships/slideLayout" Target="../slideLayouts/slideLayout19.xml"/><Relationship Id="rId5" Type="http://schemas.openxmlformats.org/officeDocument/2006/relationships/slideLayout" Target="../slideLayouts/slideLayout20.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5.png"/><Relationship Id="rId3" Type="http://schemas.openxmlformats.org/officeDocument/2006/relationships/image" Target="../media/image16.svg"/><Relationship Id="rId4" Type="http://schemas.openxmlformats.org/officeDocument/2006/relationships/slideLayout" Target="../slideLayouts/slideLayout21.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17.png"/><Relationship Id="rId3" Type="http://schemas.openxmlformats.org/officeDocument/2006/relationships/image" Target="../media/image18.svg"/><Relationship Id="rId4" Type="http://schemas.openxmlformats.org/officeDocument/2006/relationships/slideLayout" Target="../slideLayouts/slideLayout22.xml"/><Relationship Id="rId5" Type="http://schemas.openxmlformats.org/officeDocument/2006/relationships/slideLayout" Target="../slideLayouts/slideLayout2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19.png"/><Relationship Id="rId3" Type="http://schemas.openxmlformats.org/officeDocument/2006/relationships/image" Target="../media/image20.svg"/><Relationship Id="rId4" Type="http://schemas.openxmlformats.org/officeDocument/2006/relationships/slideLayout" Target="../slideLayouts/slideLayout24.xml"/><Relationship Id="rId5" Type="http://schemas.openxmlformats.org/officeDocument/2006/relationships/slideLayout" Target="../slideLayouts/slideLayout25.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21.png"/><Relationship Id="rId3" Type="http://schemas.openxmlformats.org/officeDocument/2006/relationships/image" Target="../media/image22.svg"/><Relationship Id="rId4" Type="http://schemas.openxmlformats.org/officeDocument/2006/relationships/slideLayout" Target="../slideLayouts/slideLayout26.xml"/><Relationship Id="rId5" Type="http://schemas.openxmlformats.org/officeDocument/2006/relationships/slideLayout" Target="../slideLayouts/slideLayout27.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23.png"/><Relationship Id="rId3" Type="http://schemas.openxmlformats.org/officeDocument/2006/relationships/image" Target="../media/image24.svg"/><Relationship Id="rId4" Type="http://schemas.openxmlformats.org/officeDocument/2006/relationships/slideLayout" Target="../slideLayouts/slideLayout28.xml"/><Relationship Id="rId5" Type="http://schemas.openxmlformats.org/officeDocument/2006/relationships/slideLayout" Target="../slideLayouts/slideLayout29.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21.png"/><Relationship Id="rId3" Type="http://schemas.openxmlformats.org/officeDocument/2006/relationships/image" Target="../media/image22.svg"/><Relationship Id="rId4" Type="http://schemas.openxmlformats.org/officeDocument/2006/relationships/slideLayout" Target="../slideLayouts/slideLayout30.xml"/><Relationship Id="rId5" Type="http://schemas.openxmlformats.org/officeDocument/2006/relationships/slideLayout" Target="../slideLayouts/slideLayout31.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23.png"/><Relationship Id="rId3" Type="http://schemas.openxmlformats.org/officeDocument/2006/relationships/image" Target="../media/image24.svg"/><Relationship Id="rId4" Type="http://schemas.openxmlformats.org/officeDocument/2006/relationships/slideLayout" Target="../slideLayouts/slideLayout32.xml"/><Relationship Id="rId5" Type="http://schemas.openxmlformats.org/officeDocument/2006/relationships/slideLayout" Target="../slideLayouts/slideLayout33.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25.png"/><Relationship Id="rId3" Type="http://schemas.openxmlformats.org/officeDocument/2006/relationships/image" Target="../media/image26.svg"/><Relationship Id="rId4" Type="http://schemas.openxmlformats.org/officeDocument/2006/relationships/slideLayout" Target="../slideLayouts/slideLayout34.xml"/><Relationship Id="rId5" Type="http://schemas.openxmlformats.org/officeDocument/2006/relationships/slideLayout" Target="../slideLayouts/slideLayout35.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slideLayout" Target="../slideLayouts/slideLayout2.xml"/><Relationship Id="rId5" Type="http://schemas.openxmlformats.org/officeDocument/2006/relationships/slideLayout" Target="../slideLayouts/slideLayout3.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11.png"/><Relationship Id="rId3" Type="http://schemas.openxmlformats.org/officeDocument/2006/relationships/image" Target="../media/image12.svg"/><Relationship Id="rId4" Type="http://schemas.openxmlformats.org/officeDocument/2006/relationships/slideLayout" Target="../slideLayouts/slideLayout36.xml"/><Relationship Id="rId5" Type="http://schemas.openxmlformats.org/officeDocument/2006/relationships/slideLayout" Target="../slideLayouts/slideLayout37.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slideLayout" Target="../slideLayouts/slideLayout38.xml"/><Relationship Id="rId5" Type="http://schemas.openxmlformats.org/officeDocument/2006/relationships/slideLayout" Target="../slideLayouts/slideLayout39.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slideLayout" Target="../slideLayouts/slideLayout40.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image" Target="../media/image6.svg"/><Relationship Id="rId4" Type="http://schemas.openxmlformats.org/officeDocument/2006/relationships/slideLayout" Target="../slideLayouts/slideLayout4.xml"/><Relationship Id="rId5" Type="http://schemas.openxmlformats.org/officeDocument/2006/relationships/slideLayout" Target="../slideLayouts/slideLayout5.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7.png"/><Relationship Id="rId3" Type="http://schemas.openxmlformats.org/officeDocument/2006/relationships/image" Target="../media/image8.svg"/><Relationship Id="rId4" Type="http://schemas.openxmlformats.org/officeDocument/2006/relationships/slideLayout" Target="../slideLayouts/slideLayout6.xml"/><Relationship Id="rId5" Type="http://schemas.openxmlformats.org/officeDocument/2006/relationships/slideLayout" Target="../slideLayouts/slideLayout7.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9.png"/><Relationship Id="rId3" Type="http://schemas.openxmlformats.org/officeDocument/2006/relationships/image" Target="../media/image10.svg"/><Relationship Id="rId4" Type="http://schemas.openxmlformats.org/officeDocument/2006/relationships/slideLayout" Target="../slideLayouts/slideLayout8.xml"/><Relationship Id="rId5" Type="http://schemas.openxmlformats.org/officeDocument/2006/relationships/slideLayout" Target="../slideLayouts/slideLayout9.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9.png"/><Relationship Id="rId3" Type="http://schemas.openxmlformats.org/officeDocument/2006/relationships/image" Target="../media/image10.svg"/><Relationship Id="rId4" Type="http://schemas.openxmlformats.org/officeDocument/2006/relationships/slideLayout" Target="../slideLayouts/slideLayout10.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1.png"/><Relationship Id="rId3" Type="http://schemas.openxmlformats.org/officeDocument/2006/relationships/image" Target="../media/image12.svg"/><Relationship Id="rId4" Type="http://schemas.openxmlformats.org/officeDocument/2006/relationships/slideLayout" Target="../slideLayouts/slideLayout11.xml"/><Relationship Id="rId5" Type="http://schemas.openxmlformats.org/officeDocument/2006/relationships/slideLayout" Target="../slideLayouts/slideLayout12.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7.png"/><Relationship Id="rId3" Type="http://schemas.openxmlformats.org/officeDocument/2006/relationships/image" Target="../media/image8.svg"/><Relationship Id="rId4" Type="http://schemas.openxmlformats.org/officeDocument/2006/relationships/slideLayout" Target="../slideLayouts/slideLayout13.xml"/><Relationship Id="rId5" Type="http://schemas.openxmlformats.org/officeDocument/2006/relationships/slideLayout" Target="../slideLayouts/slideLayout14.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3.png"/><Relationship Id="rId3" Type="http://schemas.openxmlformats.org/officeDocument/2006/relationships/image" Target="../media/image14.svg"/><Relationship Id="rId4" Type="http://schemas.openxmlformats.org/officeDocument/2006/relationships/slideLayout" Target="../slideLayouts/slideLayout15.xml"/><Relationship Id="rId5" Type="http://schemas.openxmlformats.org/officeDocument/2006/relationships/slideLayout" Target="../slideLayouts/slideLayout1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solidFill>
      </p:bgPr>
    </p:bg>
    <p:spTree>
      <p:nvGrpSpPr>
        <p:cNvPr id="1" name=""/>
        <p:cNvGrpSpPr/>
        <p:nvPr/>
      </p:nvGrpSpPr>
      <p:grpSpPr>
        <a:xfrm>
          <a:off x="0" y="0"/>
          <a:ext cx="0" cy="0"/>
          <a:chOff x="0" y="0"/>
          <a:chExt cx="0" cy="0"/>
        </a:xfrm>
      </p:grpSpPr>
      <p:pic>
        <p:nvPicPr>
          <p:cNvPr id="0" name="Graphic 4" descr="">
            <a:extLst>
              <a:ext uri="{C183D7F6-B498-43B3-948B-1728B52AA6E4}">
                <adec:decorative xmlns:adec="http://schemas.microsoft.com/office/drawing/2017/decorative" val="1"/>
              </a:ext>
            </a:extLst>
          </p:cNvPr>
          <p:cNvPicPr/>
          <p:nvPr/>
        </p:nvPicPr>
        <p:blipFill>
          <a:blip r:embed="rId2">
            <a:extLst>
              <a:ext uri="{96DAC541-7B7A-43D3-8B79-37D633B846F1}">
                <asvg:svgBlip xmlns:asvg="http://schemas.microsoft.com/office/drawing/2016/SVG/main" r:embed="rId3"/>
              </a:ext>
            </a:extLst>
          </a:blip>
          <a:stretch/>
        </p:blipFill>
        <p:spPr>
          <a:xfrm>
            <a:off x="0" y="0"/>
            <a:ext cx="12191760" cy="6857640"/>
          </a:xfrm>
          <a:prstGeom prst="rect">
            <a:avLst/>
          </a:prstGeom>
          <a:noFill/>
          <a:ln w="0">
            <a:noFill/>
          </a:ln>
        </p:spPr>
      </p:pic>
      <p:sp>
        <p:nvSpPr>
          <p:cNvPr id="1" name="PlaceHolder 1"/>
          <p:cNvSpPr>
            <a:spLocks noGrp="1"/>
          </p:cNvSpPr>
          <p:nvPr>
            <p:ph type="title"/>
          </p:nvPr>
        </p:nvSpPr>
        <p:spPr>
          <a:xfrm>
            <a:off x="825840" y="1327680"/>
            <a:ext cx="4989240" cy="1929240"/>
          </a:xfrm>
          <a:prstGeom prst="rect">
            <a:avLst/>
          </a:prstGeom>
          <a:noFill/>
          <a:ln w="0">
            <a:noFill/>
          </a:ln>
        </p:spPr>
        <p:txBody>
          <a:bodyPr lIns="90000" rIns="90000" tIns="45000" bIns="45000" anchor="b">
            <a:noAutofit/>
          </a:bodyPr>
          <a:p>
            <a:pPr indent="0" defTabSz="914400">
              <a:lnSpc>
                <a:spcPct val="90000"/>
              </a:lnSpc>
              <a:buNone/>
            </a:pPr>
            <a:r>
              <a:rPr b="0" lang="en-US" sz="4800" spc="400" strike="noStrike" u="none" cap="all">
                <a:solidFill>
                  <a:schemeClr val="accent6"/>
                </a:solidFill>
                <a:uFillTx/>
                <a:latin typeface="Century Gothic Bold"/>
              </a:rPr>
              <a:t>Click to add title</a:t>
            </a:r>
            <a:endParaRPr b="0" lang="en-US" sz="4800" strike="noStrike" u="none">
              <a:solidFill>
                <a:schemeClr val="dk1"/>
              </a:solidFill>
              <a:uFillTx/>
              <a:latin typeface="Daytona Pro Light"/>
            </a:endParaRPr>
          </a:p>
        </p:txBody>
      </p:sp>
      <p:sp>
        <p:nvSpPr>
          <p:cNvPr id="2" name="PlaceHolder 2"/>
          <p:cNvSpPr>
            <a:spLocks noGrp="1"/>
          </p:cNvSpPr>
          <p:nvPr>
            <p:ph type="body"/>
          </p:nvPr>
        </p:nvSpPr>
        <p:spPr>
          <a:xfrm>
            <a:off x="838800" y="3257280"/>
            <a:ext cx="4989240" cy="815760"/>
          </a:xfrm>
          <a:prstGeom prst="rect">
            <a:avLst/>
          </a:prstGeom>
          <a:noFill/>
          <a:ln w="0">
            <a:noFill/>
          </a:ln>
        </p:spPr>
        <p:txBody>
          <a:bodyPr lIns="90000" rIns="90000" tIns="45000" bIns="45000" anchor="t">
            <a:normAutofit/>
          </a:bodyPr>
          <a:p>
            <a:pPr marL="432000" indent="-324000" defTabSz="914400">
              <a:lnSpc>
                <a:spcPct val="90000"/>
              </a:lnSpc>
              <a:spcBef>
                <a:spcPts val="1001"/>
              </a:spcBef>
              <a:buClr>
                <a:srgbClr val="ffffff"/>
              </a:buClr>
              <a:buSzPct val="45000"/>
              <a:buFont typeface="Wingdings" charset="2"/>
              <a:buChar char=""/>
              <a:tabLst>
                <a:tab algn="l" pos="0"/>
              </a:tabLst>
            </a:pPr>
            <a:r>
              <a:rPr b="0" lang="en-US" sz="1800" strike="noStrike" u="none">
                <a:solidFill>
                  <a:schemeClr val="lt1"/>
                </a:solidFill>
                <a:uFillTx/>
                <a:latin typeface="Daytona Pro Light"/>
              </a:rPr>
              <a:t>Click to add subtitle</a:t>
            </a:r>
            <a:endParaRPr b="0" lang="en-US" sz="1800" strike="noStrike" u="none">
              <a:solidFill>
                <a:schemeClr val="dk1"/>
              </a:solidFill>
              <a:uFillTx/>
              <a:latin typeface="Daytona Pro Light"/>
            </a:endParaRPr>
          </a:p>
        </p:txBody>
      </p:sp>
    </p:spTree>
  </p:cSld>
  <p:clrMap bg1="lt1" tx1="dk1" bg2="lt2" tx2="dk2" accent1="accent1" accent2="accent2" accent3="accent3" accent4="accent4" accent5="accent5" accent6="accent6" hlink="hlink" folHlink="folHlink"/>
  <p:sldLayoutIdLst>
    <p:sldLayoutId id="2147483649" r:id="rId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solidFill>
      </p:bgPr>
    </p:bg>
    <p:spTree>
      <p:nvGrpSpPr>
        <p:cNvPr id="1" name=""/>
        <p:cNvGrpSpPr/>
        <p:nvPr/>
      </p:nvGrpSpPr>
      <p:grpSpPr>
        <a:xfrm>
          <a:off x="0" y="0"/>
          <a:ext cx="0" cy="0"/>
          <a:chOff x="0" y="0"/>
          <a:chExt cx="0" cy="0"/>
        </a:xfrm>
      </p:grpSpPr>
      <p:pic>
        <p:nvPicPr>
          <p:cNvPr id="193" name="Graphic 2" descr="">
            <a:extLst>
              <a:ext uri="{C183D7F6-B498-43B3-948B-1728B52AA6E4}">
                <adec:decorative xmlns:adec="http://schemas.microsoft.com/office/drawing/2017/decorative" val="1"/>
              </a:ext>
            </a:extLst>
          </p:cNvPr>
          <p:cNvPicPr/>
          <p:nvPr/>
        </p:nvPicPr>
        <p:blipFill>
          <a:blip r:embed="rId2">
            <a:extLst>
              <a:ext uri="{96DAC541-7B7A-43D3-8B79-37D633B846F1}">
                <asvg:svgBlip xmlns:asvg="http://schemas.microsoft.com/office/drawing/2016/SVG/main" r:embed="rId3"/>
              </a:ext>
            </a:extLst>
          </a:blip>
          <a:stretch/>
        </p:blipFill>
        <p:spPr>
          <a:xfrm>
            <a:off x="0" y="0"/>
            <a:ext cx="12204720" cy="6857640"/>
          </a:xfrm>
          <a:prstGeom prst="rect">
            <a:avLst/>
          </a:prstGeom>
          <a:noFill/>
          <a:ln w="0">
            <a:noFill/>
          </a:ln>
        </p:spPr>
      </p:pic>
      <p:sp>
        <p:nvSpPr>
          <p:cNvPr id="194" name="PlaceHolder 1"/>
          <p:cNvSpPr>
            <a:spLocks noGrp="1"/>
          </p:cNvSpPr>
          <p:nvPr>
            <p:ph type="title"/>
          </p:nvPr>
        </p:nvSpPr>
        <p:spPr>
          <a:xfrm>
            <a:off x="661320" y="2376000"/>
            <a:ext cx="1938960" cy="2111760"/>
          </a:xfrm>
          <a:prstGeom prst="rect">
            <a:avLst/>
          </a:prstGeom>
          <a:noFill/>
          <a:ln w="0">
            <a:noFill/>
          </a:ln>
        </p:spPr>
        <p:txBody>
          <a:bodyPr lIns="90000" rIns="90000" tIns="45000" bIns="45000" anchor="ctr">
            <a:noAutofit/>
          </a:bodyPr>
          <a:p>
            <a:pPr indent="0" algn="ctr" defTabSz="914400">
              <a:lnSpc>
                <a:spcPct val="90000"/>
              </a:lnSpc>
              <a:spcBef>
                <a:spcPts val="1001"/>
              </a:spcBef>
              <a:buNone/>
            </a:pPr>
            <a:r>
              <a:rPr b="0" lang="en-US" sz="2800" spc="400" strike="noStrike" u="none" cap="all">
                <a:solidFill>
                  <a:schemeClr val="lt1"/>
                </a:solidFill>
                <a:uFillTx/>
                <a:latin typeface="Century Gothic Bold"/>
              </a:rPr>
              <a:t>Click to add title</a:t>
            </a:r>
            <a:endParaRPr b="0" lang="en-US" sz="2800" strike="noStrike" u="none">
              <a:solidFill>
                <a:schemeClr val="dk1"/>
              </a:solidFill>
              <a:uFillTx/>
              <a:latin typeface="Daytona Pro Light"/>
            </a:endParaRPr>
          </a:p>
        </p:txBody>
      </p:sp>
      <p:sp>
        <p:nvSpPr>
          <p:cNvPr id="195" name="PlaceHolder 2"/>
          <p:cNvSpPr>
            <a:spLocks noGrp="1"/>
          </p:cNvSpPr>
          <p:nvPr>
            <p:ph type="body"/>
          </p:nvPr>
        </p:nvSpPr>
        <p:spPr>
          <a:xfrm>
            <a:off x="3136320" y="1326960"/>
            <a:ext cx="1391040" cy="1391040"/>
          </a:xfrm>
          <a:prstGeom prst="rect">
            <a:avLst/>
          </a:prstGeom>
          <a:noFill/>
          <a:ln w="0">
            <a:noFill/>
          </a:ln>
        </p:spPr>
        <p:txBody>
          <a:bodyPr lIns="90000" rIns="90000" tIns="45000" bIns="45000" anchor="t">
            <a:noAutofit/>
          </a:bodyPr>
          <a:p>
            <a:pPr marL="432000" indent="-324000" algn="ctr" defTabSz="914400">
              <a:lnSpc>
                <a:spcPct val="100000"/>
              </a:lnSpc>
              <a:buClr>
                <a:srgbClr val="ffffff"/>
              </a:buClr>
              <a:buSzPct val="45000"/>
              <a:buFont typeface="Wingdings" charset="2"/>
              <a:buChar char=""/>
              <a:tabLst>
                <a:tab algn="l" pos="0"/>
              </a:tabLst>
            </a:pPr>
            <a:r>
              <a:rPr b="0" lang="en-US" sz="2000" strike="noStrike" u="none">
                <a:solidFill>
                  <a:schemeClr val="lt1"/>
                </a:solidFill>
                <a:uFillTx/>
                <a:latin typeface="Daytona Pro Light"/>
              </a:rPr>
              <a:t>Click to add photo</a:t>
            </a:r>
            <a:endParaRPr b="0" lang="en-US" sz="2000" strike="noStrike" u="none">
              <a:solidFill>
                <a:schemeClr val="dk1"/>
              </a:solidFill>
              <a:uFillTx/>
              <a:latin typeface="Daytona Pro Light"/>
            </a:endParaRPr>
          </a:p>
        </p:txBody>
      </p:sp>
      <p:sp>
        <p:nvSpPr>
          <p:cNvPr id="196" name="PlaceHolder 3"/>
          <p:cNvSpPr>
            <a:spLocks noGrp="1"/>
          </p:cNvSpPr>
          <p:nvPr>
            <p:ph type="body"/>
          </p:nvPr>
        </p:nvSpPr>
        <p:spPr>
          <a:xfrm>
            <a:off x="5209920" y="1326240"/>
            <a:ext cx="1391040" cy="1391040"/>
          </a:xfrm>
          <a:prstGeom prst="rect">
            <a:avLst/>
          </a:prstGeom>
          <a:noFill/>
          <a:ln w="0">
            <a:noFill/>
          </a:ln>
        </p:spPr>
        <p:txBody>
          <a:bodyPr lIns="90000" rIns="90000" tIns="45000" bIns="45000" anchor="t">
            <a:noAutofit/>
          </a:bodyPr>
          <a:p>
            <a:pPr indent="0" algn="ctr" defTabSz="914400">
              <a:lnSpc>
                <a:spcPct val="100000"/>
              </a:lnSpc>
              <a:buNone/>
              <a:tabLst>
                <a:tab algn="l" pos="0"/>
              </a:tabLst>
            </a:pPr>
            <a:r>
              <a:rPr b="0" lang="en-US" sz="2000" strike="noStrike" u="none">
                <a:solidFill>
                  <a:schemeClr val="lt1"/>
                </a:solidFill>
                <a:uFillTx/>
                <a:latin typeface="Daytona Pro Light"/>
              </a:rPr>
              <a:t>Click to add photo</a:t>
            </a:r>
            <a:endParaRPr b="0" lang="en-US" sz="2000" strike="noStrike" u="none">
              <a:solidFill>
                <a:schemeClr val="dk1"/>
              </a:solidFill>
              <a:uFillTx/>
              <a:latin typeface="Daytona Pro Light"/>
            </a:endParaRPr>
          </a:p>
        </p:txBody>
      </p:sp>
      <p:sp>
        <p:nvSpPr>
          <p:cNvPr id="197" name="PlaceHolder 4"/>
          <p:cNvSpPr>
            <a:spLocks noGrp="1"/>
          </p:cNvSpPr>
          <p:nvPr>
            <p:ph type="body"/>
          </p:nvPr>
        </p:nvSpPr>
        <p:spPr>
          <a:xfrm>
            <a:off x="7305120" y="1335600"/>
            <a:ext cx="1391040" cy="1391040"/>
          </a:xfrm>
          <a:prstGeom prst="rect">
            <a:avLst/>
          </a:prstGeom>
          <a:noFill/>
          <a:ln w="0">
            <a:noFill/>
          </a:ln>
        </p:spPr>
        <p:txBody>
          <a:bodyPr lIns="90000" rIns="90000" tIns="45000" bIns="45000" anchor="t">
            <a:noAutofit/>
          </a:bodyPr>
          <a:p>
            <a:pPr indent="0" algn="ctr" defTabSz="914400">
              <a:lnSpc>
                <a:spcPct val="100000"/>
              </a:lnSpc>
              <a:buNone/>
              <a:tabLst>
                <a:tab algn="l" pos="0"/>
              </a:tabLst>
            </a:pPr>
            <a:r>
              <a:rPr b="0" lang="en-US" sz="2000" strike="noStrike" u="none">
                <a:solidFill>
                  <a:schemeClr val="lt1"/>
                </a:solidFill>
                <a:uFillTx/>
                <a:latin typeface="Daytona Pro Light"/>
              </a:rPr>
              <a:t>Click to add photo</a:t>
            </a:r>
            <a:endParaRPr b="0" lang="en-US" sz="2000" strike="noStrike" u="none">
              <a:solidFill>
                <a:schemeClr val="dk1"/>
              </a:solidFill>
              <a:uFillTx/>
              <a:latin typeface="Daytona Pro Light"/>
            </a:endParaRPr>
          </a:p>
        </p:txBody>
      </p:sp>
      <p:sp>
        <p:nvSpPr>
          <p:cNvPr id="198" name="PlaceHolder 5"/>
          <p:cNvSpPr>
            <a:spLocks noGrp="1"/>
          </p:cNvSpPr>
          <p:nvPr>
            <p:ph type="body"/>
          </p:nvPr>
        </p:nvSpPr>
        <p:spPr>
          <a:xfrm>
            <a:off x="9384120" y="1326240"/>
            <a:ext cx="1391040" cy="1391040"/>
          </a:xfrm>
          <a:prstGeom prst="rect">
            <a:avLst/>
          </a:prstGeom>
          <a:noFill/>
          <a:ln w="0">
            <a:noFill/>
          </a:ln>
        </p:spPr>
        <p:txBody>
          <a:bodyPr lIns="90000" rIns="90000" tIns="45000" bIns="45000" anchor="t">
            <a:noAutofit/>
          </a:bodyPr>
          <a:p>
            <a:pPr indent="0" algn="ctr" defTabSz="914400">
              <a:lnSpc>
                <a:spcPct val="100000"/>
              </a:lnSpc>
              <a:buNone/>
              <a:tabLst>
                <a:tab algn="l" pos="0"/>
              </a:tabLst>
            </a:pPr>
            <a:r>
              <a:rPr b="0" lang="en-US" sz="2000" strike="noStrike" u="none">
                <a:solidFill>
                  <a:schemeClr val="lt1"/>
                </a:solidFill>
                <a:uFillTx/>
                <a:latin typeface="Daytona Pro Light"/>
              </a:rPr>
              <a:t>Click to add photo</a:t>
            </a:r>
            <a:endParaRPr b="0" lang="en-US" sz="2000" strike="noStrike" u="none">
              <a:solidFill>
                <a:schemeClr val="dk1"/>
              </a:solidFill>
              <a:uFillTx/>
              <a:latin typeface="Daytona Pro Light"/>
            </a:endParaRPr>
          </a:p>
        </p:txBody>
      </p:sp>
      <p:sp>
        <p:nvSpPr>
          <p:cNvPr id="199" name="Oval 36">
            <a:extLst>
              <a:ext uri="{C183D7F6-B498-43B3-948B-1728B52AA6E4}">
                <adec:decorative xmlns:adec="http://schemas.microsoft.com/office/drawing/2017/decorative" val="1"/>
              </a:ext>
            </a:extLst>
          </p:cNvPr>
          <p:cNvSpPr/>
          <p:nvPr/>
        </p:nvSpPr>
        <p:spPr>
          <a:xfrm>
            <a:off x="3031560" y="1222200"/>
            <a:ext cx="1600920" cy="1600920"/>
          </a:xfrm>
          <a:prstGeom prst="ellipse">
            <a:avLst/>
          </a:prstGeom>
          <a:noFill/>
          <a:ln w="12600">
            <a:solidFill>
              <a:schemeClr val="accent6"/>
            </a:solidFill>
            <a:miter/>
          </a:ln>
        </p:spPr>
        <p:style>
          <a:lnRef idx="0"/>
          <a:fillRef idx="0"/>
          <a:effectRef idx="0"/>
          <a:fontRef idx="minor"/>
        </p:style>
        <p:txBody>
          <a:bodyPr lIns="90000" rIns="90000" tIns="45000" bIns="45000" anchor="ctr">
            <a:noAutofit/>
          </a:bodyPr>
          <a:p>
            <a:endParaRPr b="0" lang="en-US" sz="1800" strike="noStrike" u="none">
              <a:solidFill>
                <a:schemeClr val="lt1"/>
              </a:solidFill>
              <a:uFillTx/>
              <a:latin typeface="Daytona Pro Light"/>
            </a:endParaRPr>
          </a:p>
        </p:txBody>
      </p:sp>
      <p:sp>
        <p:nvSpPr>
          <p:cNvPr id="200" name="PlaceHolder 6"/>
          <p:cNvSpPr>
            <a:spLocks noGrp="1"/>
          </p:cNvSpPr>
          <p:nvPr>
            <p:ph type="body"/>
          </p:nvPr>
        </p:nvSpPr>
        <p:spPr>
          <a:xfrm>
            <a:off x="2796840" y="2972520"/>
            <a:ext cx="2085480" cy="274320"/>
          </a:xfrm>
          <a:prstGeom prst="rect">
            <a:avLst/>
          </a:prstGeom>
          <a:noFill/>
          <a:ln w="0">
            <a:noFill/>
          </a:ln>
        </p:spPr>
        <p:txBody>
          <a:bodyPr lIns="90000" rIns="90000" tIns="45000" bIns="45000" anchor="t">
            <a:noAutofit/>
          </a:bodyPr>
          <a:p>
            <a:pPr indent="0" algn="ctr" defTabSz="914400">
              <a:lnSpc>
                <a:spcPct val="90000"/>
              </a:lnSpc>
              <a:spcBef>
                <a:spcPts val="1001"/>
              </a:spcBef>
              <a:buNone/>
              <a:tabLst>
                <a:tab algn="l" pos="0"/>
              </a:tabLst>
            </a:pPr>
            <a:r>
              <a:rPr b="0" lang="en-US" sz="1200" spc="201" strike="noStrike" u="none" cap="all">
                <a:solidFill>
                  <a:schemeClr val="accent6"/>
                </a:solidFill>
                <a:uFillTx/>
                <a:latin typeface="Century Gothic Bold"/>
              </a:rPr>
              <a:t>Add Name</a:t>
            </a:r>
            <a:endParaRPr b="0" lang="en-US" sz="1200" strike="noStrike" u="none">
              <a:solidFill>
                <a:schemeClr val="dk1"/>
              </a:solidFill>
              <a:uFillTx/>
              <a:latin typeface="Daytona Pro Light"/>
            </a:endParaRPr>
          </a:p>
        </p:txBody>
      </p:sp>
      <p:sp>
        <p:nvSpPr>
          <p:cNvPr id="201" name="PlaceHolder 7"/>
          <p:cNvSpPr>
            <a:spLocks noGrp="1"/>
          </p:cNvSpPr>
          <p:nvPr>
            <p:ph type="body"/>
          </p:nvPr>
        </p:nvSpPr>
        <p:spPr>
          <a:xfrm>
            <a:off x="2896920" y="3198240"/>
            <a:ext cx="1885320" cy="364680"/>
          </a:xfrm>
          <a:prstGeom prst="rect">
            <a:avLst/>
          </a:prstGeom>
          <a:noFill/>
          <a:ln w="0">
            <a:noFill/>
          </a:ln>
        </p:spPr>
        <p:txBody>
          <a:bodyPr lIns="90000" rIns="90000" tIns="45000" bIns="45000" anchor="t">
            <a:noAutofit/>
          </a:bodyPr>
          <a:p>
            <a:pPr indent="0" algn="ctr" defTabSz="914400">
              <a:lnSpc>
                <a:spcPct val="90000"/>
              </a:lnSpc>
              <a:buNone/>
              <a:tabLst>
                <a:tab algn="l" pos="0"/>
              </a:tabLst>
            </a:pPr>
            <a:r>
              <a:rPr b="0" lang="en-US" sz="1000" strike="noStrike" u="none">
                <a:solidFill>
                  <a:schemeClr val="lt1"/>
                </a:solidFill>
                <a:uFillTx/>
                <a:latin typeface="Daytona Pro Light"/>
              </a:rPr>
              <a:t>Add title</a:t>
            </a:r>
            <a:endParaRPr b="0" lang="en-US" sz="1000" strike="noStrike" u="none">
              <a:solidFill>
                <a:schemeClr val="dk1"/>
              </a:solidFill>
              <a:uFillTx/>
              <a:latin typeface="Daytona Pro Light"/>
            </a:endParaRPr>
          </a:p>
        </p:txBody>
      </p:sp>
      <p:sp>
        <p:nvSpPr>
          <p:cNvPr id="202" name="PlaceHolder 8"/>
          <p:cNvSpPr>
            <a:spLocks noGrp="1"/>
          </p:cNvSpPr>
          <p:nvPr>
            <p:ph type="body"/>
          </p:nvPr>
        </p:nvSpPr>
        <p:spPr>
          <a:xfrm>
            <a:off x="4898880" y="2972520"/>
            <a:ext cx="2085480" cy="274320"/>
          </a:xfrm>
          <a:prstGeom prst="rect">
            <a:avLst/>
          </a:prstGeom>
          <a:noFill/>
          <a:ln w="0">
            <a:noFill/>
          </a:ln>
        </p:spPr>
        <p:txBody>
          <a:bodyPr lIns="90000" rIns="90000" tIns="45000" bIns="45000" anchor="t">
            <a:noAutofit/>
          </a:bodyPr>
          <a:p>
            <a:pPr indent="0" algn="ctr" defTabSz="914400">
              <a:lnSpc>
                <a:spcPct val="90000"/>
              </a:lnSpc>
              <a:spcBef>
                <a:spcPts val="1001"/>
              </a:spcBef>
              <a:buNone/>
              <a:tabLst>
                <a:tab algn="l" pos="0"/>
              </a:tabLst>
            </a:pPr>
            <a:r>
              <a:rPr b="0" lang="en-US" sz="1200" spc="201" strike="noStrike" u="none" cap="all">
                <a:solidFill>
                  <a:schemeClr val="accent6"/>
                </a:solidFill>
                <a:uFillTx/>
                <a:latin typeface="Century Gothic Bold"/>
              </a:rPr>
              <a:t>Add Name</a:t>
            </a:r>
            <a:endParaRPr b="0" lang="en-US" sz="1200" strike="noStrike" u="none">
              <a:solidFill>
                <a:schemeClr val="dk1"/>
              </a:solidFill>
              <a:uFillTx/>
              <a:latin typeface="Daytona Pro Light"/>
            </a:endParaRPr>
          </a:p>
        </p:txBody>
      </p:sp>
      <p:sp>
        <p:nvSpPr>
          <p:cNvPr id="203" name="PlaceHolder 9"/>
          <p:cNvSpPr>
            <a:spLocks noGrp="1"/>
          </p:cNvSpPr>
          <p:nvPr>
            <p:ph type="body"/>
          </p:nvPr>
        </p:nvSpPr>
        <p:spPr>
          <a:xfrm>
            <a:off x="4998960" y="3198240"/>
            <a:ext cx="1885320" cy="364680"/>
          </a:xfrm>
          <a:prstGeom prst="rect">
            <a:avLst/>
          </a:prstGeom>
          <a:noFill/>
          <a:ln w="0">
            <a:noFill/>
          </a:ln>
        </p:spPr>
        <p:txBody>
          <a:bodyPr lIns="90000" rIns="90000" tIns="45000" bIns="45000" anchor="t">
            <a:noAutofit/>
          </a:bodyPr>
          <a:p>
            <a:pPr indent="0" algn="ctr" defTabSz="914400">
              <a:lnSpc>
                <a:spcPct val="90000"/>
              </a:lnSpc>
              <a:buNone/>
              <a:tabLst>
                <a:tab algn="l" pos="0"/>
              </a:tabLst>
            </a:pPr>
            <a:r>
              <a:rPr b="0" lang="en-US" sz="1000" strike="noStrike" u="none">
                <a:solidFill>
                  <a:schemeClr val="lt1"/>
                </a:solidFill>
                <a:uFillTx/>
                <a:latin typeface="Daytona Pro Light"/>
              </a:rPr>
              <a:t>Add title</a:t>
            </a:r>
            <a:endParaRPr b="0" lang="en-US" sz="1000" strike="noStrike" u="none">
              <a:solidFill>
                <a:schemeClr val="dk1"/>
              </a:solidFill>
              <a:uFillTx/>
              <a:latin typeface="Daytona Pro Light"/>
            </a:endParaRPr>
          </a:p>
        </p:txBody>
      </p:sp>
      <p:sp>
        <p:nvSpPr>
          <p:cNvPr id="204" name="PlaceHolder 10"/>
          <p:cNvSpPr>
            <a:spLocks noGrp="1"/>
          </p:cNvSpPr>
          <p:nvPr>
            <p:ph type="body"/>
          </p:nvPr>
        </p:nvSpPr>
        <p:spPr>
          <a:xfrm>
            <a:off x="7000200" y="2972520"/>
            <a:ext cx="2085480" cy="274320"/>
          </a:xfrm>
          <a:prstGeom prst="rect">
            <a:avLst/>
          </a:prstGeom>
          <a:noFill/>
          <a:ln w="0">
            <a:noFill/>
          </a:ln>
        </p:spPr>
        <p:txBody>
          <a:bodyPr lIns="90000" rIns="90000" tIns="45000" bIns="45000" anchor="t">
            <a:noAutofit/>
          </a:bodyPr>
          <a:p>
            <a:pPr indent="0" algn="ctr" defTabSz="914400">
              <a:lnSpc>
                <a:spcPct val="90000"/>
              </a:lnSpc>
              <a:spcBef>
                <a:spcPts val="1001"/>
              </a:spcBef>
              <a:buNone/>
              <a:tabLst>
                <a:tab algn="l" pos="0"/>
              </a:tabLst>
            </a:pPr>
            <a:r>
              <a:rPr b="0" lang="en-US" sz="1200" spc="201" strike="noStrike" u="none" cap="all">
                <a:solidFill>
                  <a:schemeClr val="accent6"/>
                </a:solidFill>
                <a:uFillTx/>
                <a:latin typeface="Century Gothic Bold"/>
              </a:rPr>
              <a:t>Add Name</a:t>
            </a:r>
            <a:endParaRPr b="0" lang="en-US" sz="1200" strike="noStrike" u="none">
              <a:solidFill>
                <a:schemeClr val="dk1"/>
              </a:solidFill>
              <a:uFillTx/>
              <a:latin typeface="Daytona Pro Light"/>
            </a:endParaRPr>
          </a:p>
        </p:txBody>
      </p:sp>
      <p:sp>
        <p:nvSpPr>
          <p:cNvPr id="205" name="PlaceHolder 11"/>
          <p:cNvSpPr>
            <a:spLocks noGrp="1"/>
          </p:cNvSpPr>
          <p:nvPr>
            <p:ph type="body"/>
          </p:nvPr>
        </p:nvSpPr>
        <p:spPr>
          <a:xfrm>
            <a:off x="7100280" y="3198240"/>
            <a:ext cx="1885320" cy="364680"/>
          </a:xfrm>
          <a:prstGeom prst="rect">
            <a:avLst/>
          </a:prstGeom>
          <a:noFill/>
          <a:ln w="0">
            <a:noFill/>
          </a:ln>
        </p:spPr>
        <p:txBody>
          <a:bodyPr lIns="90000" rIns="90000" tIns="45000" bIns="45000" anchor="t">
            <a:noAutofit/>
          </a:bodyPr>
          <a:p>
            <a:pPr indent="0" algn="ctr" defTabSz="914400">
              <a:lnSpc>
                <a:spcPct val="90000"/>
              </a:lnSpc>
              <a:buNone/>
              <a:tabLst>
                <a:tab algn="l" pos="0"/>
              </a:tabLst>
            </a:pPr>
            <a:r>
              <a:rPr b="0" lang="en-US" sz="1000" strike="noStrike" u="none">
                <a:solidFill>
                  <a:schemeClr val="lt1"/>
                </a:solidFill>
                <a:uFillTx/>
                <a:latin typeface="Daytona Pro Light"/>
              </a:rPr>
              <a:t>Add title</a:t>
            </a:r>
            <a:endParaRPr b="0" lang="en-US" sz="1000" strike="noStrike" u="none">
              <a:solidFill>
                <a:schemeClr val="dk1"/>
              </a:solidFill>
              <a:uFillTx/>
              <a:latin typeface="Daytona Pro Light"/>
            </a:endParaRPr>
          </a:p>
        </p:txBody>
      </p:sp>
      <p:sp>
        <p:nvSpPr>
          <p:cNvPr id="206" name="PlaceHolder 12"/>
          <p:cNvSpPr>
            <a:spLocks noGrp="1"/>
          </p:cNvSpPr>
          <p:nvPr>
            <p:ph type="body"/>
          </p:nvPr>
        </p:nvSpPr>
        <p:spPr>
          <a:xfrm>
            <a:off x="9096120" y="2972520"/>
            <a:ext cx="2085480" cy="274320"/>
          </a:xfrm>
          <a:prstGeom prst="rect">
            <a:avLst/>
          </a:prstGeom>
          <a:noFill/>
          <a:ln w="0">
            <a:noFill/>
          </a:ln>
        </p:spPr>
        <p:txBody>
          <a:bodyPr lIns="90000" rIns="90000" tIns="45000" bIns="45000" anchor="t">
            <a:noAutofit/>
          </a:bodyPr>
          <a:p>
            <a:pPr indent="0" algn="ctr" defTabSz="914400">
              <a:lnSpc>
                <a:spcPct val="90000"/>
              </a:lnSpc>
              <a:spcBef>
                <a:spcPts val="1001"/>
              </a:spcBef>
              <a:buNone/>
              <a:tabLst>
                <a:tab algn="l" pos="0"/>
              </a:tabLst>
            </a:pPr>
            <a:r>
              <a:rPr b="0" lang="en-US" sz="1200" spc="201" strike="noStrike" u="none" cap="all">
                <a:solidFill>
                  <a:schemeClr val="accent6"/>
                </a:solidFill>
                <a:uFillTx/>
                <a:latin typeface="Century Gothic Bold"/>
              </a:rPr>
              <a:t>Add Name</a:t>
            </a:r>
            <a:endParaRPr b="0" lang="en-US" sz="1200" strike="noStrike" u="none">
              <a:solidFill>
                <a:schemeClr val="dk1"/>
              </a:solidFill>
              <a:uFillTx/>
              <a:latin typeface="Daytona Pro Light"/>
            </a:endParaRPr>
          </a:p>
        </p:txBody>
      </p:sp>
      <p:sp>
        <p:nvSpPr>
          <p:cNvPr id="207" name="PlaceHolder 13"/>
          <p:cNvSpPr>
            <a:spLocks noGrp="1"/>
          </p:cNvSpPr>
          <p:nvPr>
            <p:ph type="body"/>
          </p:nvPr>
        </p:nvSpPr>
        <p:spPr>
          <a:xfrm>
            <a:off x="9196200" y="3198240"/>
            <a:ext cx="1885320" cy="364680"/>
          </a:xfrm>
          <a:prstGeom prst="rect">
            <a:avLst/>
          </a:prstGeom>
          <a:noFill/>
          <a:ln w="0">
            <a:noFill/>
          </a:ln>
        </p:spPr>
        <p:txBody>
          <a:bodyPr lIns="90000" rIns="90000" tIns="45000" bIns="45000" anchor="t">
            <a:noAutofit/>
          </a:bodyPr>
          <a:p>
            <a:pPr indent="0" algn="ctr" defTabSz="914400">
              <a:lnSpc>
                <a:spcPct val="90000"/>
              </a:lnSpc>
              <a:buNone/>
              <a:tabLst>
                <a:tab algn="l" pos="0"/>
              </a:tabLst>
            </a:pPr>
            <a:r>
              <a:rPr b="0" lang="en-US" sz="1000" strike="noStrike" u="none">
                <a:solidFill>
                  <a:schemeClr val="lt1"/>
                </a:solidFill>
                <a:uFillTx/>
                <a:latin typeface="Daytona Pro Light"/>
              </a:rPr>
              <a:t>Add title</a:t>
            </a:r>
            <a:endParaRPr b="0" lang="en-US" sz="1000" strike="noStrike" u="none">
              <a:solidFill>
                <a:schemeClr val="dk1"/>
              </a:solidFill>
              <a:uFillTx/>
              <a:latin typeface="Daytona Pro Light"/>
            </a:endParaRPr>
          </a:p>
        </p:txBody>
      </p:sp>
      <p:sp>
        <p:nvSpPr>
          <p:cNvPr id="208" name="PlaceHolder 14"/>
          <p:cNvSpPr>
            <a:spLocks noGrp="1"/>
          </p:cNvSpPr>
          <p:nvPr>
            <p:ph type="body"/>
          </p:nvPr>
        </p:nvSpPr>
        <p:spPr>
          <a:xfrm>
            <a:off x="3136320" y="3967920"/>
            <a:ext cx="1391040" cy="1391040"/>
          </a:xfrm>
          <a:prstGeom prst="rect">
            <a:avLst/>
          </a:prstGeom>
          <a:noFill/>
          <a:ln w="0">
            <a:noFill/>
          </a:ln>
        </p:spPr>
        <p:txBody>
          <a:bodyPr lIns="90000" rIns="90000" tIns="45000" bIns="45000" anchor="t">
            <a:noAutofit/>
          </a:bodyPr>
          <a:p>
            <a:pPr indent="0" algn="ctr" defTabSz="914400">
              <a:lnSpc>
                <a:spcPct val="100000"/>
              </a:lnSpc>
              <a:buNone/>
              <a:tabLst>
                <a:tab algn="l" pos="0"/>
              </a:tabLst>
            </a:pPr>
            <a:r>
              <a:rPr b="0" lang="en-US" sz="2000" strike="noStrike" u="none">
                <a:solidFill>
                  <a:schemeClr val="lt1"/>
                </a:solidFill>
                <a:uFillTx/>
                <a:latin typeface="Daytona Pro Light"/>
              </a:rPr>
              <a:t>Click to add photo</a:t>
            </a:r>
            <a:endParaRPr b="0" lang="en-US" sz="2000" strike="noStrike" u="none">
              <a:solidFill>
                <a:schemeClr val="dk1"/>
              </a:solidFill>
              <a:uFillTx/>
              <a:latin typeface="Daytona Pro Light"/>
            </a:endParaRPr>
          </a:p>
        </p:txBody>
      </p:sp>
      <p:sp>
        <p:nvSpPr>
          <p:cNvPr id="209" name="PlaceHolder 15"/>
          <p:cNvSpPr>
            <a:spLocks noGrp="1"/>
          </p:cNvSpPr>
          <p:nvPr>
            <p:ph type="body"/>
          </p:nvPr>
        </p:nvSpPr>
        <p:spPr>
          <a:xfrm>
            <a:off x="5209920" y="3967200"/>
            <a:ext cx="1391040" cy="1391040"/>
          </a:xfrm>
          <a:prstGeom prst="rect">
            <a:avLst/>
          </a:prstGeom>
          <a:noFill/>
          <a:ln w="0">
            <a:noFill/>
          </a:ln>
        </p:spPr>
        <p:txBody>
          <a:bodyPr lIns="90000" rIns="90000" tIns="45000" bIns="45000" anchor="t">
            <a:noAutofit/>
          </a:bodyPr>
          <a:p>
            <a:pPr indent="0" algn="ctr" defTabSz="914400">
              <a:lnSpc>
                <a:spcPct val="100000"/>
              </a:lnSpc>
              <a:buNone/>
              <a:tabLst>
                <a:tab algn="l" pos="0"/>
              </a:tabLst>
            </a:pPr>
            <a:r>
              <a:rPr b="0" lang="en-US" sz="2000" strike="noStrike" u="none">
                <a:solidFill>
                  <a:schemeClr val="lt1"/>
                </a:solidFill>
                <a:uFillTx/>
                <a:latin typeface="Daytona Pro Light"/>
              </a:rPr>
              <a:t>Click to add photo</a:t>
            </a:r>
            <a:endParaRPr b="0" lang="en-US" sz="2000" strike="noStrike" u="none">
              <a:solidFill>
                <a:schemeClr val="dk1"/>
              </a:solidFill>
              <a:uFillTx/>
              <a:latin typeface="Daytona Pro Light"/>
            </a:endParaRPr>
          </a:p>
        </p:txBody>
      </p:sp>
      <p:sp>
        <p:nvSpPr>
          <p:cNvPr id="210" name="PlaceHolder 16"/>
          <p:cNvSpPr>
            <a:spLocks noGrp="1"/>
          </p:cNvSpPr>
          <p:nvPr>
            <p:ph type="body"/>
          </p:nvPr>
        </p:nvSpPr>
        <p:spPr>
          <a:xfrm>
            <a:off x="7305120" y="3976560"/>
            <a:ext cx="1391040" cy="1391040"/>
          </a:xfrm>
          <a:prstGeom prst="rect">
            <a:avLst/>
          </a:prstGeom>
          <a:noFill/>
          <a:ln w="0">
            <a:noFill/>
          </a:ln>
        </p:spPr>
        <p:txBody>
          <a:bodyPr lIns="90000" rIns="90000" tIns="45000" bIns="45000" anchor="t">
            <a:noAutofit/>
          </a:bodyPr>
          <a:p>
            <a:pPr indent="0" algn="ctr" defTabSz="914400">
              <a:lnSpc>
                <a:spcPct val="100000"/>
              </a:lnSpc>
              <a:buNone/>
              <a:tabLst>
                <a:tab algn="l" pos="0"/>
              </a:tabLst>
            </a:pPr>
            <a:r>
              <a:rPr b="0" lang="en-US" sz="2000" strike="noStrike" u="none">
                <a:solidFill>
                  <a:schemeClr val="lt1"/>
                </a:solidFill>
                <a:uFillTx/>
                <a:latin typeface="Daytona Pro Light"/>
              </a:rPr>
              <a:t>Click to add photo</a:t>
            </a:r>
            <a:endParaRPr b="0" lang="en-US" sz="2000" strike="noStrike" u="none">
              <a:solidFill>
                <a:schemeClr val="dk1"/>
              </a:solidFill>
              <a:uFillTx/>
              <a:latin typeface="Daytona Pro Light"/>
            </a:endParaRPr>
          </a:p>
        </p:txBody>
      </p:sp>
      <p:sp>
        <p:nvSpPr>
          <p:cNvPr id="211" name="PlaceHolder 17"/>
          <p:cNvSpPr>
            <a:spLocks noGrp="1"/>
          </p:cNvSpPr>
          <p:nvPr>
            <p:ph type="body"/>
          </p:nvPr>
        </p:nvSpPr>
        <p:spPr>
          <a:xfrm>
            <a:off x="9384120" y="3967200"/>
            <a:ext cx="1391040" cy="1391040"/>
          </a:xfrm>
          <a:prstGeom prst="rect">
            <a:avLst/>
          </a:prstGeom>
          <a:noFill/>
          <a:ln w="0">
            <a:noFill/>
          </a:ln>
        </p:spPr>
        <p:txBody>
          <a:bodyPr lIns="90000" rIns="90000" tIns="45000" bIns="45000" anchor="t">
            <a:noAutofit/>
          </a:bodyPr>
          <a:p>
            <a:pPr indent="0" algn="ctr" defTabSz="914400">
              <a:lnSpc>
                <a:spcPct val="100000"/>
              </a:lnSpc>
              <a:buNone/>
              <a:tabLst>
                <a:tab algn="l" pos="0"/>
              </a:tabLst>
            </a:pPr>
            <a:r>
              <a:rPr b="0" lang="en-US" sz="2000" strike="noStrike" u="none">
                <a:solidFill>
                  <a:schemeClr val="lt1"/>
                </a:solidFill>
                <a:uFillTx/>
                <a:latin typeface="Daytona Pro Light"/>
              </a:rPr>
              <a:t>Click to add photo</a:t>
            </a:r>
            <a:endParaRPr b="0" lang="en-US" sz="2000" strike="noStrike" u="none">
              <a:solidFill>
                <a:schemeClr val="dk1"/>
              </a:solidFill>
              <a:uFillTx/>
              <a:latin typeface="Daytona Pro Light"/>
            </a:endParaRPr>
          </a:p>
        </p:txBody>
      </p:sp>
      <p:sp>
        <p:nvSpPr>
          <p:cNvPr id="212" name="PlaceHolder 18"/>
          <p:cNvSpPr>
            <a:spLocks noGrp="1"/>
          </p:cNvSpPr>
          <p:nvPr>
            <p:ph type="body"/>
          </p:nvPr>
        </p:nvSpPr>
        <p:spPr>
          <a:xfrm>
            <a:off x="2796840" y="5587200"/>
            <a:ext cx="2085480" cy="274320"/>
          </a:xfrm>
          <a:prstGeom prst="rect">
            <a:avLst/>
          </a:prstGeom>
          <a:noFill/>
          <a:ln w="0">
            <a:noFill/>
          </a:ln>
        </p:spPr>
        <p:txBody>
          <a:bodyPr lIns="90000" rIns="90000" tIns="45000" bIns="45000" anchor="t">
            <a:noAutofit/>
          </a:bodyPr>
          <a:p>
            <a:pPr indent="0" algn="ctr" defTabSz="914400">
              <a:lnSpc>
                <a:spcPct val="90000"/>
              </a:lnSpc>
              <a:spcBef>
                <a:spcPts val="1001"/>
              </a:spcBef>
              <a:buNone/>
              <a:tabLst>
                <a:tab algn="l" pos="0"/>
              </a:tabLst>
            </a:pPr>
            <a:r>
              <a:rPr b="0" lang="en-US" sz="1200" spc="201" strike="noStrike" u="none" cap="all">
                <a:solidFill>
                  <a:schemeClr val="accent6"/>
                </a:solidFill>
                <a:uFillTx/>
                <a:latin typeface="Century Gothic Bold"/>
              </a:rPr>
              <a:t>Add Name</a:t>
            </a:r>
            <a:endParaRPr b="0" lang="en-US" sz="1200" strike="noStrike" u="none">
              <a:solidFill>
                <a:schemeClr val="dk1"/>
              </a:solidFill>
              <a:uFillTx/>
              <a:latin typeface="Daytona Pro Light"/>
            </a:endParaRPr>
          </a:p>
        </p:txBody>
      </p:sp>
      <p:sp>
        <p:nvSpPr>
          <p:cNvPr id="213" name="PlaceHolder 19"/>
          <p:cNvSpPr>
            <a:spLocks noGrp="1"/>
          </p:cNvSpPr>
          <p:nvPr>
            <p:ph type="body"/>
          </p:nvPr>
        </p:nvSpPr>
        <p:spPr>
          <a:xfrm>
            <a:off x="2896920" y="5813280"/>
            <a:ext cx="1885320" cy="364680"/>
          </a:xfrm>
          <a:prstGeom prst="rect">
            <a:avLst/>
          </a:prstGeom>
          <a:noFill/>
          <a:ln w="0">
            <a:noFill/>
          </a:ln>
        </p:spPr>
        <p:txBody>
          <a:bodyPr lIns="90000" rIns="90000" tIns="45000" bIns="45000" anchor="t">
            <a:noAutofit/>
          </a:bodyPr>
          <a:p>
            <a:pPr indent="0" algn="ctr" defTabSz="914400">
              <a:lnSpc>
                <a:spcPct val="90000"/>
              </a:lnSpc>
              <a:buNone/>
              <a:tabLst>
                <a:tab algn="l" pos="0"/>
              </a:tabLst>
            </a:pPr>
            <a:r>
              <a:rPr b="0" lang="en-US" sz="1000" strike="noStrike" u="none">
                <a:solidFill>
                  <a:schemeClr val="lt1"/>
                </a:solidFill>
                <a:uFillTx/>
                <a:latin typeface="Daytona Pro Light"/>
              </a:rPr>
              <a:t>Add title</a:t>
            </a:r>
            <a:endParaRPr b="0" lang="en-US" sz="1000" strike="noStrike" u="none">
              <a:solidFill>
                <a:schemeClr val="dk1"/>
              </a:solidFill>
              <a:uFillTx/>
              <a:latin typeface="Daytona Pro Light"/>
            </a:endParaRPr>
          </a:p>
        </p:txBody>
      </p:sp>
      <p:sp>
        <p:nvSpPr>
          <p:cNvPr id="214" name="PlaceHolder 20"/>
          <p:cNvSpPr>
            <a:spLocks noGrp="1"/>
          </p:cNvSpPr>
          <p:nvPr>
            <p:ph type="body"/>
          </p:nvPr>
        </p:nvSpPr>
        <p:spPr>
          <a:xfrm>
            <a:off x="4898880" y="5587200"/>
            <a:ext cx="2085480" cy="274320"/>
          </a:xfrm>
          <a:prstGeom prst="rect">
            <a:avLst/>
          </a:prstGeom>
          <a:noFill/>
          <a:ln w="0">
            <a:noFill/>
          </a:ln>
        </p:spPr>
        <p:txBody>
          <a:bodyPr lIns="90000" rIns="90000" tIns="45000" bIns="45000" anchor="t">
            <a:noAutofit/>
          </a:bodyPr>
          <a:p>
            <a:pPr indent="0" algn="ctr" defTabSz="914400">
              <a:lnSpc>
                <a:spcPct val="90000"/>
              </a:lnSpc>
              <a:spcBef>
                <a:spcPts val="1001"/>
              </a:spcBef>
              <a:buNone/>
              <a:tabLst>
                <a:tab algn="l" pos="0"/>
              </a:tabLst>
            </a:pPr>
            <a:r>
              <a:rPr b="0" lang="en-US" sz="1200" spc="201" strike="noStrike" u="none" cap="all">
                <a:solidFill>
                  <a:schemeClr val="accent6"/>
                </a:solidFill>
                <a:uFillTx/>
                <a:latin typeface="Century Gothic Bold"/>
              </a:rPr>
              <a:t>Add Name</a:t>
            </a:r>
            <a:endParaRPr b="0" lang="en-US" sz="1200" strike="noStrike" u="none">
              <a:solidFill>
                <a:schemeClr val="dk1"/>
              </a:solidFill>
              <a:uFillTx/>
              <a:latin typeface="Daytona Pro Light"/>
            </a:endParaRPr>
          </a:p>
        </p:txBody>
      </p:sp>
      <p:sp>
        <p:nvSpPr>
          <p:cNvPr id="215" name="PlaceHolder 21"/>
          <p:cNvSpPr>
            <a:spLocks noGrp="1"/>
          </p:cNvSpPr>
          <p:nvPr>
            <p:ph type="body"/>
          </p:nvPr>
        </p:nvSpPr>
        <p:spPr>
          <a:xfrm>
            <a:off x="4998960" y="5813280"/>
            <a:ext cx="1885320" cy="364680"/>
          </a:xfrm>
          <a:prstGeom prst="rect">
            <a:avLst/>
          </a:prstGeom>
          <a:noFill/>
          <a:ln w="0">
            <a:noFill/>
          </a:ln>
        </p:spPr>
        <p:txBody>
          <a:bodyPr lIns="90000" rIns="90000" tIns="45000" bIns="45000" anchor="t">
            <a:noAutofit/>
          </a:bodyPr>
          <a:p>
            <a:pPr indent="0" algn="ctr" defTabSz="914400">
              <a:lnSpc>
                <a:spcPct val="90000"/>
              </a:lnSpc>
              <a:buNone/>
              <a:tabLst>
                <a:tab algn="l" pos="0"/>
              </a:tabLst>
            </a:pPr>
            <a:r>
              <a:rPr b="0" lang="en-US" sz="1000" strike="noStrike" u="none">
                <a:solidFill>
                  <a:schemeClr val="lt1"/>
                </a:solidFill>
                <a:uFillTx/>
                <a:latin typeface="Daytona Pro Light"/>
              </a:rPr>
              <a:t>Add title</a:t>
            </a:r>
            <a:endParaRPr b="0" lang="en-US" sz="1000" strike="noStrike" u="none">
              <a:solidFill>
                <a:schemeClr val="dk1"/>
              </a:solidFill>
              <a:uFillTx/>
              <a:latin typeface="Daytona Pro Light"/>
            </a:endParaRPr>
          </a:p>
        </p:txBody>
      </p:sp>
      <p:sp>
        <p:nvSpPr>
          <p:cNvPr id="216" name="PlaceHolder 22"/>
          <p:cNvSpPr>
            <a:spLocks noGrp="1"/>
          </p:cNvSpPr>
          <p:nvPr>
            <p:ph type="body"/>
          </p:nvPr>
        </p:nvSpPr>
        <p:spPr>
          <a:xfrm>
            <a:off x="7000200" y="5587560"/>
            <a:ext cx="2085480" cy="274320"/>
          </a:xfrm>
          <a:prstGeom prst="rect">
            <a:avLst/>
          </a:prstGeom>
          <a:noFill/>
          <a:ln w="0">
            <a:noFill/>
          </a:ln>
        </p:spPr>
        <p:txBody>
          <a:bodyPr lIns="90000" rIns="90000" tIns="45000" bIns="45000" anchor="t">
            <a:noAutofit/>
          </a:bodyPr>
          <a:p>
            <a:pPr indent="0" algn="ctr" defTabSz="914400">
              <a:lnSpc>
                <a:spcPct val="90000"/>
              </a:lnSpc>
              <a:spcBef>
                <a:spcPts val="1001"/>
              </a:spcBef>
              <a:buNone/>
              <a:tabLst>
                <a:tab algn="l" pos="0"/>
              </a:tabLst>
            </a:pPr>
            <a:r>
              <a:rPr b="0" lang="en-US" sz="1200" spc="201" strike="noStrike" u="none" cap="all">
                <a:solidFill>
                  <a:schemeClr val="accent6"/>
                </a:solidFill>
                <a:uFillTx/>
                <a:latin typeface="Century Gothic Bold"/>
              </a:rPr>
              <a:t>Add Name</a:t>
            </a:r>
            <a:endParaRPr b="0" lang="en-US" sz="1200" strike="noStrike" u="none">
              <a:solidFill>
                <a:schemeClr val="dk1"/>
              </a:solidFill>
              <a:uFillTx/>
              <a:latin typeface="Daytona Pro Light"/>
            </a:endParaRPr>
          </a:p>
        </p:txBody>
      </p:sp>
      <p:sp>
        <p:nvSpPr>
          <p:cNvPr id="217" name="PlaceHolder 23"/>
          <p:cNvSpPr>
            <a:spLocks noGrp="1"/>
          </p:cNvSpPr>
          <p:nvPr>
            <p:ph type="body"/>
          </p:nvPr>
        </p:nvSpPr>
        <p:spPr>
          <a:xfrm>
            <a:off x="7100280" y="5813280"/>
            <a:ext cx="1885320" cy="364680"/>
          </a:xfrm>
          <a:prstGeom prst="rect">
            <a:avLst/>
          </a:prstGeom>
          <a:noFill/>
          <a:ln w="0">
            <a:noFill/>
          </a:ln>
        </p:spPr>
        <p:txBody>
          <a:bodyPr lIns="90000" rIns="90000" tIns="45000" bIns="45000" anchor="t">
            <a:noAutofit/>
          </a:bodyPr>
          <a:p>
            <a:pPr indent="0" algn="ctr" defTabSz="914400">
              <a:lnSpc>
                <a:spcPct val="90000"/>
              </a:lnSpc>
              <a:buNone/>
              <a:tabLst>
                <a:tab algn="l" pos="0"/>
              </a:tabLst>
            </a:pPr>
            <a:r>
              <a:rPr b="0" lang="en-US" sz="1000" strike="noStrike" u="none">
                <a:solidFill>
                  <a:schemeClr val="lt1"/>
                </a:solidFill>
                <a:uFillTx/>
                <a:latin typeface="Daytona Pro Light"/>
              </a:rPr>
              <a:t>Add title</a:t>
            </a:r>
            <a:endParaRPr b="0" lang="en-US" sz="1000" strike="noStrike" u="none">
              <a:solidFill>
                <a:schemeClr val="dk1"/>
              </a:solidFill>
              <a:uFillTx/>
              <a:latin typeface="Daytona Pro Light"/>
            </a:endParaRPr>
          </a:p>
        </p:txBody>
      </p:sp>
      <p:sp>
        <p:nvSpPr>
          <p:cNvPr id="218" name="PlaceHolder 24"/>
          <p:cNvSpPr>
            <a:spLocks noGrp="1"/>
          </p:cNvSpPr>
          <p:nvPr>
            <p:ph type="body"/>
          </p:nvPr>
        </p:nvSpPr>
        <p:spPr>
          <a:xfrm>
            <a:off x="9096120" y="5587200"/>
            <a:ext cx="2085480" cy="274320"/>
          </a:xfrm>
          <a:prstGeom prst="rect">
            <a:avLst/>
          </a:prstGeom>
          <a:noFill/>
          <a:ln w="0">
            <a:noFill/>
          </a:ln>
        </p:spPr>
        <p:txBody>
          <a:bodyPr lIns="90000" rIns="90000" tIns="45000" bIns="45000" anchor="t">
            <a:noAutofit/>
          </a:bodyPr>
          <a:p>
            <a:pPr indent="0" algn="ctr" defTabSz="914400">
              <a:lnSpc>
                <a:spcPct val="90000"/>
              </a:lnSpc>
              <a:spcBef>
                <a:spcPts val="1001"/>
              </a:spcBef>
              <a:buNone/>
              <a:tabLst>
                <a:tab algn="l" pos="0"/>
              </a:tabLst>
            </a:pPr>
            <a:r>
              <a:rPr b="0" lang="en-US" sz="1200" spc="201" strike="noStrike" u="none" cap="all">
                <a:solidFill>
                  <a:schemeClr val="accent6"/>
                </a:solidFill>
                <a:uFillTx/>
                <a:latin typeface="Century Gothic Bold"/>
              </a:rPr>
              <a:t>Add Name</a:t>
            </a:r>
            <a:endParaRPr b="0" lang="en-US" sz="1200" strike="noStrike" u="none">
              <a:solidFill>
                <a:schemeClr val="dk1"/>
              </a:solidFill>
              <a:uFillTx/>
              <a:latin typeface="Daytona Pro Light"/>
            </a:endParaRPr>
          </a:p>
        </p:txBody>
      </p:sp>
      <p:sp>
        <p:nvSpPr>
          <p:cNvPr id="219" name="PlaceHolder 25"/>
          <p:cNvSpPr>
            <a:spLocks noGrp="1"/>
          </p:cNvSpPr>
          <p:nvPr>
            <p:ph type="body"/>
          </p:nvPr>
        </p:nvSpPr>
        <p:spPr>
          <a:xfrm>
            <a:off x="9191880" y="5813280"/>
            <a:ext cx="1885320" cy="364680"/>
          </a:xfrm>
          <a:prstGeom prst="rect">
            <a:avLst/>
          </a:prstGeom>
          <a:noFill/>
          <a:ln w="0">
            <a:noFill/>
          </a:ln>
        </p:spPr>
        <p:txBody>
          <a:bodyPr lIns="90000" rIns="90000" tIns="45000" bIns="45000" anchor="t">
            <a:noAutofit/>
          </a:bodyPr>
          <a:p>
            <a:pPr indent="0" algn="ctr" defTabSz="914400">
              <a:lnSpc>
                <a:spcPct val="90000"/>
              </a:lnSpc>
              <a:buNone/>
              <a:tabLst>
                <a:tab algn="l" pos="0"/>
              </a:tabLst>
            </a:pPr>
            <a:r>
              <a:rPr b="0" lang="en-US" sz="1000" strike="noStrike" u="none">
                <a:solidFill>
                  <a:schemeClr val="lt1"/>
                </a:solidFill>
                <a:uFillTx/>
                <a:latin typeface="Daytona Pro Light"/>
              </a:rPr>
              <a:t>Add title</a:t>
            </a:r>
            <a:endParaRPr b="0" lang="en-US" sz="1000" strike="noStrike" u="none">
              <a:solidFill>
                <a:schemeClr val="dk1"/>
              </a:solidFill>
              <a:uFillTx/>
              <a:latin typeface="Daytona Pro Light"/>
            </a:endParaRPr>
          </a:p>
        </p:txBody>
      </p:sp>
      <p:sp>
        <p:nvSpPr>
          <p:cNvPr id="220" name="Oval 81">
            <a:extLst>
              <a:ext uri="{C183D7F6-B498-43B3-948B-1728B52AA6E4}">
                <adec:decorative xmlns:adec="http://schemas.microsoft.com/office/drawing/2017/decorative" val="1"/>
              </a:ext>
            </a:extLst>
          </p:cNvPr>
          <p:cNvSpPr/>
          <p:nvPr/>
        </p:nvSpPr>
        <p:spPr>
          <a:xfrm>
            <a:off x="5105160" y="1221480"/>
            <a:ext cx="1600920" cy="1600920"/>
          </a:xfrm>
          <a:prstGeom prst="ellipse">
            <a:avLst/>
          </a:prstGeom>
          <a:noFill/>
          <a:ln w="12600">
            <a:solidFill>
              <a:schemeClr val="accent6"/>
            </a:solidFill>
            <a:miter/>
          </a:ln>
        </p:spPr>
        <p:style>
          <a:lnRef idx="0"/>
          <a:fillRef idx="0"/>
          <a:effectRef idx="0"/>
          <a:fontRef idx="minor"/>
        </p:style>
        <p:txBody>
          <a:bodyPr lIns="90000" rIns="90000" tIns="45000" bIns="45000" anchor="ctr">
            <a:noAutofit/>
          </a:bodyPr>
          <a:p>
            <a:endParaRPr b="0" lang="en-US" sz="1800" strike="noStrike" u="none">
              <a:solidFill>
                <a:schemeClr val="lt1"/>
              </a:solidFill>
              <a:uFillTx/>
              <a:latin typeface="Daytona Pro Light"/>
            </a:endParaRPr>
          </a:p>
        </p:txBody>
      </p:sp>
      <p:sp>
        <p:nvSpPr>
          <p:cNvPr id="221" name="Oval 85">
            <a:extLst>
              <a:ext uri="{C183D7F6-B498-43B3-948B-1728B52AA6E4}">
                <adec:decorative xmlns:adec="http://schemas.microsoft.com/office/drawing/2017/decorative" val="1"/>
              </a:ext>
            </a:extLst>
          </p:cNvPr>
          <p:cNvSpPr/>
          <p:nvPr/>
        </p:nvSpPr>
        <p:spPr>
          <a:xfrm>
            <a:off x="7200360" y="1230840"/>
            <a:ext cx="1600920" cy="1600920"/>
          </a:xfrm>
          <a:prstGeom prst="ellipse">
            <a:avLst/>
          </a:prstGeom>
          <a:noFill/>
          <a:ln w="12600">
            <a:solidFill>
              <a:schemeClr val="accent6"/>
            </a:solidFill>
            <a:miter/>
          </a:ln>
        </p:spPr>
        <p:style>
          <a:lnRef idx="0"/>
          <a:fillRef idx="0"/>
          <a:effectRef idx="0"/>
          <a:fontRef idx="minor"/>
        </p:style>
        <p:txBody>
          <a:bodyPr lIns="90000" rIns="90000" tIns="45000" bIns="45000" anchor="ctr">
            <a:noAutofit/>
          </a:bodyPr>
          <a:p>
            <a:endParaRPr b="0" lang="en-US" sz="1800" strike="noStrike" u="none">
              <a:solidFill>
                <a:schemeClr val="lt1"/>
              </a:solidFill>
              <a:uFillTx/>
              <a:latin typeface="Daytona Pro Light"/>
            </a:endParaRPr>
          </a:p>
        </p:txBody>
      </p:sp>
      <p:sp>
        <p:nvSpPr>
          <p:cNvPr id="222" name="Oval 87">
            <a:extLst>
              <a:ext uri="{C183D7F6-B498-43B3-948B-1728B52AA6E4}">
                <adec:decorative xmlns:adec="http://schemas.microsoft.com/office/drawing/2017/decorative" val="1"/>
              </a:ext>
            </a:extLst>
          </p:cNvPr>
          <p:cNvSpPr/>
          <p:nvPr/>
        </p:nvSpPr>
        <p:spPr>
          <a:xfrm>
            <a:off x="9279360" y="1221480"/>
            <a:ext cx="1600920" cy="1600920"/>
          </a:xfrm>
          <a:prstGeom prst="ellipse">
            <a:avLst/>
          </a:prstGeom>
          <a:noFill/>
          <a:ln w="12600">
            <a:solidFill>
              <a:schemeClr val="accent6"/>
            </a:solidFill>
            <a:miter/>
          </a:ln>
        </p:spPr>
        <p:style>
          <a:lnRef idx="0"/>
          <a:fillRef idx="0"/>
          <a:effectRef idx="0"/>
          <a:fontRef idx="minor"/>
        </p:style>
        <p:txBody>
          <a:bodyPr lIns="90000" rIns="90000" tIns="45000" bIns="45000" anchor="ctr">
            <a:noAutofit/>
          </a:bodyPr>
          <a:p>
            <a:endParaRPr b="0" lang="en-US" sz="1800" strike="noStrike" u="none">
              <a:solidFill>
                <a:schemeClr val="lt1"/>
              </a:solidFill>
              <a:uFillTx/>
              <a:latin typeface="Daytona Pro Light"/>
            </a:endParaRPr>
          </a:p>
        </p:txBody>
      </p:sp>
      <p:sp>
        <p:nvSpPr>
          <p:cNvPr id="223" name="Oval 97">
            <a:extLst>
              <a:ext uri="{C183D7F6-B498-43B3-948B-1728B52AA6E4}">
                <adec:decorative xmlns:adec="http://schemas.microsoft.com/office/drawing/2017/decorative" val="1"/>
              </a:ext>
            </a:extLst>
          </p:cNvPr>
          <p:cNvSpPr/>
          <p:nvPr/>
        </p:nvSpPr>
        <p:spPr>
          <a:xfrm>
            <a:off x="3031560" y="3863160"/>
            <a:ext cx="1600920" cy="1600920"/>
          </a:xfrm>
          <a:prstGeom prst="ellipse">
            <a:avLst/>
          </a:prstGeom>
          <a:noFill/>
          <a:ln w="12600">
            <a:solidFill>
              <a:schemeClr val="accent6"/>
            </a:solidFill>
            <a:miter/>
          </a:ln>
        </p:spPr>
        <p:style>
          <a:lnRef idx="0"/>
          <a:fillRef idx="0"/>
          <a:effectRef idx="0"/>
          <a:fontRef idx="minor"/>
        </p:style>
        <p:txBody>
          <a:bodyPr lIns="90000" rIns="90000" tIns="45000" bIns="45000" anchor="ctr">
            <a:noAutofit/>
          </a:bodyPr>
          <a:p>
            <a:endParaRPr b="0" lang="en-US" sz="1800" strike="noStrike" u="none">
              <a:solidFill>
                <a:schemeClr val="lt1"/>
              </a:solidFill>
              <a:uFillTx/>
              <a:latin typeface="Daytona Pro Light"/>
            </a:endParaRPr>
          </a:p>
        </p:txBody>
      </p:sp>
      <p:sp>
        <p:nvSpPr>
          <p:cNvPr id="224" name="Oval 99">
            <a:extLst>
              <a:ext uri="{C183D7F6-B498-43B3-948B-1728B52AA6E4}">
                <adec:decorative xmlns:adec="http://schemas.microsoft.com/office/drawing/2017/decorative" val="1"/>
              </a:ext>
            </a:extLst>
          </p:cNvPr>
          <p:cNvSpPr/>
          <p:nvPr/>
        </p:nvSpPr>
        <p:spPr>
          <a:xfrm>
            <a:off x="5105160" y="3862440"/>
            <a:ext cx="1600920" cy="1600920"/>
          </a:xfrm>
          <a:prstGeom prst="ellipse">
            <a:avLst/>
          </a:prstGeom>
          <a:noFill/>
          <a:ln w="12600">
            <a:solidFill>
              <a:schemeClr val="accent6"/>
            </a:solidFill>
            <a:miter/>
          </a:ln>
        </p:spPr>
        <p:style>
          <a:lnRef idx="0"/>
          <a:fillRef idx="0"/>
          <a:effectRef idx="0"/>
          <a:fontRef idx="minor"/>
        </p:style>
        <p:txBody>
          <a:bodyPr lIns="90000" rIns="90000" tIns="45000" bIns="45000" anchor="ctr">
            <a:noAutofit/>
          </a:bodyPr>
          <a:p>
            <a:endParaRPr b="0" lang="en-US" sz="1800" strike="noStrike" u="none">
              <a:solidFill>
                <a:schemeClr val="lt1"/>
              </a:solidFill>
              <a:uFillTx/>
              <a:latin typeface="Daytona Pro Light"/>
            </a:endParaRPr>
          </a:p>
        </p:txBody>
      </p:sp>
      <p:sp>
        <p:nvSpPr>
          <p:cNvPr id="225" name="Oval 101">
            <a:extLst>
              <a:ext uri="{C183D7F6-B498-43B3-948B-1728B52AA6E4}">
                <adec:decorative xmlns:adec="http://schemas.microsoft.com/office/drawing/2017/decorative" val="1"/>
              </a:ext>
            </a:extLst>
          </p:cNvPr>
          <p:cNvSpPr/>
          <p:nvPr/>
        </p:nvSpPr>
        <p:spPr>
          <a:xfrm>
            <a:off x="7200360" y="3871800"/>
            <a:ext cx="1600920" cy="1600920"/>
          </a:xfrm>
          <a:prstGeom prst="ellipse">
            <a:avLst/>
          </a:prstGeom>
          <a:noFill/>
          <a:ln w="12600">
            <a:solidFill>
              <a:schemeClr val="accent6"/>
            </a:solidFill>
            <a:miter/>
          </a:ln>
        </p:spPr>
        <p:style>
          <a:lnRef idx="0"/>
          <a:fillRef idx="0"/>
          <a:effectRef idx="0"/>
          <a:fontRef idx="minor"/>
        </p:style>
        <p:txBody>
          <a:bodyPr lIns="90000" rIns="90000" tIns="45000" bIns="45000" anchor="ctr">
            <a:noAutofit/>
          </a:bodyPr>
          <a:p>
            <a:endParaRPr b="0" lang="en-US" sz="1800" strike="noStrike" u="none">
              <a:solidFill>
                <a:schemeClr val="lt1"/>
              </a:solidFill>
              <a:uFillTx/>
              <a:latin typeface="Daytona Pro Light"/>
            </a:endParaRPr>
          </a:p>
        </p:txBody>
      </p:sp>
      <p:sp>
        <p:nvSpPr>
          <p:cNvPr id="226" name="Oval 103">
            <a:extLst>
              <a:ext uri="{C183D7F6-B498-43B3-948B-1728B52AA6E4}">
                <adec:decorative xmlns:adec="http://schemas.microsoft.com/office/drawing/2017/decorative" val="1"/>
              </a:ext>
            </a:extLst>
          </p:cNvPr>
          <p:cNvSpPr/>
          <p:nvPr/>
        </p:nvSpPr>
        <p:spPr>
          <a:xfrm>
            <a:off x="9279360" y="3862440"/>
            <a:ext cx="1600920" cy="1600920"/>
          </a:xfrm>
          <a:prstGeom prst="ellipse">
            <a:avLst/>
          </a:prstGeom>
          <a:noFill/>
          <a:ln w="12600">
            <a:solidFill>
              <a:schemeClr val="accent6"/>
            </a:solidFill>
            <a:miter/>
          </a:ln>
        </p:spPr>
        <p:style>
          <a:lnRef idx="0"/>
          <a:fillRef idx="0"/>
          <a:effectRef idx="0"/>
          <a:fontRef idx="minor"/>
        </p:style>
        <p:txBody>
          <a:bodyPr lIns="90000" rIns="90000" tIns="45000" bIns="45000" anchor="ctr">
            <a:noAutofit/>
          </a:bodyPr>
          <a:p>
            <a:endParaRPr b="0" lang="en-US" sz="1800" strike="noStrike" u="none">
              <a:solidFill>
                <a:schemeClr val="lt1"/>
              </a:solidFill>
              <a:uFillTx/>
              <a:latin typeface="Daytona Pro Light"/>
            </a:endParaRPr>
          </a:p>
        </p:txBody>
      </p:sp>
      <p:sp>
        <p:nvSpPr>
          <p:cNvPr id="227" name="PlaceHolder 26"/>
          <p:cNvSpPr>
            <a:spLocks noGrp="1"/>
          </p:cNvSpPr>
          <p:nvPr>
            <p:ph type="ftr" idx="25"/>
          </p:nvPr>
        </p:nvSpPr>
        <p:spPr>
          <a:xfrm rot="5400000">
            <a:off x="10541520" y="1408320"/>
            <a:ext cx="2770200" cy="364680"/>
          </a:xfrm>
          <a:prstGeom prst="rect">
            <a:avLst/>
          </a:prstGeom>
          <a:noFill/>
          <a:ln w="0">
            <a:noFill/>
          </a:ln>
        </p:spPr>
        <p:txBody>
          <a:bodyPr lIns="90000" rIns="90000" tIns="45000" bIns="45000" anchor="ctr">
            <a:noAutofit/>
          </a:bodyPr>
          <a:lstStyle>
            <a:lvl1pPr indent="0" algn="r" defTabSz="914400">
              <a:lnSpc>
                <a:spcPct val="100000"/>
              </a:lnSpc>
              <a:buNone/>
              <a:defRPr b="0" lang="en-US" sz="900" spc="400" strike="noStrike" u="none" cap="all">
                <a:solidFill>
                  <a:schemeClr val="lt1"/>
                </a:solidFill>
                <a:uFillTx/>
                <a:latin typeface="Century Gothic Bold"/>
              </a:defRPr>
            </a:lvl1pPr>
          </a:lstStyle>
          <a:p>
            <a:pPr indent="0" algn="r" defTabSz="914400">
              <a:lnSpc>
                <a:spcPct val="100000"/>
              </a:lnSpc>
              <a:buNone/>
            </a:pPr>
            <a:r>
              <a:rPr b="0" lang="en-US" sz="900" spc="400" strike="noStrike" u="none" cap="all">
                <a:solidFill>
                  <a:schemeClr val="lt1"/>
                </a:solidFill>
                <a:uFillTx/>
                <a:latin typeface="Century Gothic Bold"/>
              </a:rPr>
              <a:t>&lt;footer&gt;</a:t>
            </a:r>
            <a:endParaRPr b="0" lang="en-US" sz="900" strike="noStrike" u="none">
              <a:solidFill>
                <a:srgbClr val="ffffff"/>
              </a:solidFill>
              <a:uFillTx/>
              <a:latin typeface="Times New Roman"/>
            </a:endParaRPr>
          </a:p>
        </p:txBody>
      </p:sp>
      <p:sp>
        <p:nvSpPr>
          <p:cNvPr id="228" name="PlaceHolder 27"/>
          <p:cNvSpPr>
            <a:spLocks noGrp="1"/>
          </p:cNvSpPr>
          <p:nvPr>
            <p:ph type="sldNum" idx="26"/>
          </p:nvPr>
        </p:nvSpPr>
        <p:spPr>
          <a:xfrm>
            <a:off x="11518920" y="3164760"/>
            <a:ext cx="545400" cy="579600"/>
          </a:xfrm>
          <a:prstGeom prst="rect">
            <a:avLst/>
          </a:prstGeom>
          <a:noFill/>
          <a:ln w="0">
            <a:noFill/>
          </a:ln>
        </p:spPr>
        <p:txBody>
          <a:bodyPr lIns="90000" rIns="90000" tIns="45000" bIns="45000" anchor="ctr">
            <a:noAutofit/>
          </a:bodyPr>
          <a:lstStyle>
            <a:lvl1pPr indent="0" algn="r" defTabSz="914400">
              <a:lnSpc>
                <a:spcPct val="100000"/>
              </a:lnSpc>
              <a:buNone/>
              <a:defRPr b="0" lang="en-US" sz="1600" strike="noStrike" u="none">
                <a:solidFill>
                  <a:schemeClr val="accent6"/>
                </a:solidFill>
                <a:uFillTx/>
                <a:latin typeface="Daytona Pro Light"/>
              </a:defRPr>
            </a:lvl1pPr>
          </a:lstStyle>
          <a:p>
            <a:pPr indent="0" algn="r" defTabSz="914400">
              <a:lnSpc>
                <a:spcPct val="100000"/>
              </a:lnSpc>
              <a:buNone/>
            </a:pPr>
            <a:fld id="{F4AF9C91-39FC-43A1-ABE9-2BE4621D4ED6}" type="slidenum">
              <a:rPr b="0" lang="en-US" sz="1600" strike="noStrike" u="none">
                <a:solidFill>
                  <a:schemeClr val="accent6"/>
                </a:solidFill>
                <a:uFillTx/>
                <a:latin typeface="Daytona Pro Light"/>
              </a:rPr>
              <a:t>&lt;number&gt;</a:t>
            </a:fld>
            <a:endParaRPr b="0" lang="en-US" sz="1600" strike="noStrike" u="none">
              <a:solidFill>
                <a:srgbClr val="ffffff"/>
              </a:solidFill>
              <a:uFillTx/>
              <a:latin typeface="Times New Roman"/>
            </a:endParaRPr>
          </a:p>
        </p:txBody>
      </p:sp>
      <p:sp>
        <p:nvSpPr>
          <p:cNvPr id="229" name="PlaceHolder 28"/>
          <p:cNvSpPr>
            <a:spLocks noGrp="1"/>
          </p:cNvSpPr>
          <p:nvPr>
            <p:ph type="dt" idx="27"/>
          </p:nvPr>
        </p:nvSpPr>
        <p:spPr>
          <a:xfrm rot="5400000">
            <a:off x="10596240" y="5074920"/>
            <a:ext cx="2647440" cy="364680"/>
          </a:xfrm>
          <a:prstGeom prst="rect">
            <a:avLst/>
          </a:prstGeom>
          <a:noFill/>
          <a:ln w="0">
            <a:noFill/>
          </a:ln>
        </p:spPr>
        <p:txBody>
          <a:bodyPr lIns="90000" rIns="90000" tIns="45000" bIns="45000" anchor="ctr">
            <a:noAutofit/>
          </a:bodyPr>
          <a:lstStyle>
            <a:lvl1pPr indent="0" defTabSz="914400">
              <a:lnSpc>
                <a:spcPct val="100000"/>
              </a:lnSpc>
              <a:buNone/>
              <a:defRPr b="0" lang="en-US" sz="900" spc="400" strike="noStrike" u="none" cap="all">
                <a:solidFill>
                  <a:schemeClr val="lt1"/>
                </a:solidFill>
                <a:uFillTx/>
                <a:latin typeface="Century Gothic Bold"/>
              </a:defRPr>
            </a:lvl1pPr>
          </a:lstStyle>
          <a:p>
            <a:pPr indent="0" defTabSz="914400">
              <a:lnSpc>
                <a:spcPct val="100000"/>
              </a:lnSpc>
              <a:buNone/>
            </a:pPr>
            <a:r>
              <a:rPr b="0" lang="en-US" sz="900" spc="400" strike="noStrike" u="none" cap="all">
                <a:solidFill>
                  <a:schemeClr val="lt1"/>
                </a:solidFill>
                <a:uFillTx/>
                <a:latin typeface="Century Gothic Bold"/>
              </a:rPr>
              <a:t>&lt;date/time&gt;</a:t>
            </a:r>
            <a:endParaRPr b="0" lang="en-US" sz="900" strike="noStrike" u="none">
              <a:solidFill>
                <a:srgbClr val="ffffff"/>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74" r:id="rId4"/>
    <p:sldLayoutId id="2147483675" r:id="rId5"/>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solidFill>
      </p:bgPr>
    </p:bg>
    <p:spTree>
      <p:nvGrpSpPr>
        <p:cNvPr id="1" name=""/>
        <p:cNvGrpSpPr/>
        <p:nvPr/>
      </p:nvGrpSpPr>
      <p:grpSpPr>
        <a:xfrm>
          <a:off x="0" y="0"/>
          <a:ext cx="0" cy="0"/>
          <a:chOff x="0" y="0"/>
          <a:chExt cx="0" cy="0"/>
        </a:xfrm>
      </p:grpSpPr>
      <p:pic>
        <p:nvPicPr>
          <p:cNvPr id="232" name="Graphic 49" descr="">
            <a:extLst>
              <a:ext uri="{C183D7F6-B498-43B3-948B-1728B52AA6E4}">
                <adec:decorative xmlns:adec="http://schemas.microsoft.com/office/drawing/2017/decorative" val="1"/>
              </a:ext>
            </a:extLst>
          </p:cNvPr>
          <p:cNvPicPr/>
          <p:nvPr/>
        </p:nvPicPr>
        <p:blipFill>
          <a:blip r:embed="rId2">
            <a:extLst>
              <a:ext uri="{96DAC541-7B7A-43D3-8B79-37D633B846F1}">
                <asvg:svgBlip xmlns:asvg="http://schemas.microsoft.com/office/drawing/2016/SVG/main" r:embed="rId3"/>
              </a:ext>
            </a:extLst>
          </a:blip>
          <a:stretch/>
        </p:blipFill>
        <p:spPr>
          <a:xfrm>
            <a:off x="0" y="0"/>
            <a:ext cx="12191760" cy="6857640"/>
          </a:xfrm>
          <a:prstGeom prst="rect">
            <a:avLst/>
          </a:prstGeom>
          <a:noFill/>
          <a:ln w="0">
            <a:noFill/>
          </a:ln>
        </p:spPr>
      </p:pic>
      <p:sp>
        <p:nvSpPr>
          <p:cNvPr id="233" name="PlaceHolder 1"/>
          <p:cNvSpPr>
            <a:spLocks noGrp="1"/>
          </p:cNvSpPr>
          <p:nvPr>
            <p:ph type="title"/>
          </p:nvPr>
        </p:nvSpPr>
        <p:spPr>
          <a:xfrm>
            <a:off x="3131640" y="412200"/>
            <a:ext cx="5561280" cy="567360"/>
          </a:xfrm>
          <a:prstGeom prst="rect">
            <a:avLst/>
          </a:prstGeom>
          <a:noFill/>
          <a:ln w="0">
            <a:noFill/>
          </a:ln>
        </p:spPr>
        <p:txBody>
          <a:bodyPr lIns="90000" rIns="90000" tIns="45000" bIns="45000" anchor="t">
            <a:noAutofit/>
          </a:bodyPr>
          <a:p>
            <a:pPr indent="0" algn="ctr" defTabSz="914400">
              <a:lnSpc>
                <a:spcPct val="90000"/>
              </a:lnSpc>
              <a:buNone/>
            </a:pPr>
            <a:r>
              <a:rPr b="0" lang="en-US" sz="2800" spc="400" strike="noStrike" u="none" cap="all">
                <a:solidFill>
                  <a:schemeClr val="lt1"/>
                </a:solidFill>
                <a:uFillTx/>
                <a:latin typeface="Century Gothic Bold"/>
              </a:rPr>
              <a:t>Click to add title</a:t>
            </a:r>
            <a:endParaRPr b="0" lang="en-US" sz="2800" strike="noStrike" u="none">
              <a:solidFill>
                <a:schemeClr val="dk1"/>
              </a:solidFill>
              <a:uFillTx/>
              <a:latin typeface="Daytona Pro Light"/>
            </a:endParaRPr>
          </a:p>
        </p:txBody>
      </p:sp>
      <p:sp>
        <p:nvSpPr>
          <p:cNvPr id="234" name="PlaceHolder 2"/>
          <p:cNvSpPr>
            <a:spLocks noGrp="1"/>
          </p:cNvSpPr>
          <p:nvPr>
            <p:ph type="body"/>
          </p:nvPr>
        </p:nvSpPr>
        <p:spPr>
          <a:xfrm>
            <a:off x="930240" y="2216160"/>
            <a:ext cx="1611360" cy="1151280"/>
          </a:xfrm>
          <a:prstGeom prst="rect">
            <a:avLst/>
          </a:prstGeom>
          <a:noFill/>
          <a:ln w="0">
            <a:noFill/>
          </a:ln>
        </p:spPr>
        <p:txBody>
          <a:bodyPr lIns="90000" rIns="90000" tIns="45000" bIns="45000" anchor="ctr">
            <a:noAutofit/>
          </a:bodyPr>
          <a:p>
            <a:pPr marL="432000" indent="-324000" algn="ctr" defTabSz="914400">
              <a:lnSpc>
                <a:spcPct val="100000"/>
              </a:lnSpc>
              <a:buClr>
                <a:srgbClr val="ffffff"/>
              </a:buClr>
              <a:buSzPct val="45000"/>
              <a:buFont typeface="Wingdings" charset="2"/>
              <a:buChar char=""/>
              <a:tabLst>
                <a:tab algn="l" pos="0"/>
              </a:tabLst>
            </a:pPr>
            <a:r>
              <a:rPr b="0" lang="en-US" sz="4000" spc="400" strike="noStrike" u="none" cap="all">
                <a:solidFill>
                  <a:schemeClr val="accent5"/>
                </a:solidFill>
                <a:uFillTx/>
                <a:latin typeface="Century Gothic Bold"/>
              </a:rPr>
              <a:t>Add title</a:t>
            </a:r>
            <a:endParaRPr b="0" lang="en-US" sz="4000" strike="noStrike" u="none">
              <a:solidFill>
                <a:schemeClr val="dk1"/>
              </a:solidFill>
              <a:uFillTx/>
              <a:latin typeface="Daytona Pro Light"/>
            </a:endParaRPr>
          </a:p>
        </p:txBody>
      </p:sp>
      <p:sp>
        <p:nvSpPr>
          <p:cNvPr id="235" name="PlaceHolder 3"/>
          <p:cNvSpPr>
            <a:spLocks noGrp="1"/>
          </p:cNvSpPr>
          <p:nvPr>
            <p:ph type="body"/>
          </p:nvPr>
        </p:nvSpPr>
        <p:spPr>
          <a:xfrm>
            <a:off x="3613680" y="2216160"/>
            <a:ext cx="1611360" cy="1151280"/>
          </a:xfrm>
          <a:prstGeom prst="rect">
            <a:avLst/>
          </a:prstGeom>
          <a:noFill/>
          <a:ln w="0">
            <a:noFill/>
          </a:ln>
        </p:spPr>
        <p:txBody>
          <a:bodyPr lIns="90000" rIns="90000" tIns="45000" bIns="45000" anchor="ctr">
            <a:noAutofit/>
          </a:bodyPr>
          <a:p>
            <a:pPr indent="0" algn="ctr" defTabSz="914400">
              <a:lnSpc>
                <a:spcPct val="100000"/>
              </a:lnSpc>
              <a:buNone/>
              <a:tabLst>
                <a:tab algn="l" pos="0"/>
              </a:tabLst>
            </a:pPr>
            <a:r>
              <a:rPr b="0" lang="en-US" sz="4000" spc="400" strike="noStrike" u="none" cap="all">
                <a:solidFill>
                  <a:schemeClr val="accent6">
                    <a:lumMod val="75000"/>
                  </a:schemeClr>
                </a:solidFill>
                <a:uFillTx/>
                <a:latin typeface="Century Gothic Bold"/>
              </a:rPr>
              <a:t>Add title</a:t>
            </a:r>
            <a:endParaRPr b="0" lang="en-US" sz="4000" strike="noStrike" u="none">
              <a:solidFill>
                <a:schemeClr val="dk1"/>
              </a:solidFill>
              <a:uFillTx/>
              <a:latin typeface="Daytona Pro Light"/>
            </a:endParaRPr>
          </a:p>
        </p:txBody>
      </p:sp>
      <p:sp>
        <p:nvSpPr>
          <p:cNvPr id="236" name="PlaceHolder 4"/>
          <p:cNvSpPr>
            <a:spLocks noGrp="1"/>
          </p:cNvSpPr>
          <p:nvPr>
            <p:ph type="body"/>
          </p:nvPr>
        </p:nvSpPr>
        <p:spPr>
          <a:xfrm>
            <a:off x="6297480" y="2216160"/>
            <a:ext cx="1611360" cy="1151280"/>
          </a:xfrm>
          <a:prstGeom prst="rect">
            <a:avLst/>
          </a:prstGeom>
          <a:noFill/>
          <a:ln w="0">
            <a:noFill/>
          </a:ln>
        </p:spPr>
        <p:txBody>
          <a:bodyPr lIns="90000" rIns="90000" tIns="45000" bIns="45000" anchor="ctr">
            <a:noAutofit/>
          </a:bodyPr>
          <a:p>
            <a:pPr indent="0" algn="ctr" defTabSz="914400">
              <a:lnSpc>
                <a:spcPct val="100000"/>
              </a:lnSpc>
              <a:buNone/>
              <a:tabLst>
                <a:tab algn="l" pos="0"/>
              </a:tabLst>
            </a:pPr>
            <a:r>
              <a:rPr b="0" lang="en-US" sz="4000" spc="400" strike="noStrike" u="none" cap="all">
                <a:solidFill>
                  <a:schemeClr val="accent1">
                    <a:lumMod val="50000"/>
                    <a:lumOff val="50000"/>
                  </a:schemeClr>
                </a:solidFill>
                <a:uFillTx/>
                <a:latin typeface="Century Gothic Bold"/>
              </a:rPr>
              <a:t>Add title</a:t>
            </a:r>
            <a:endParaRPr b="0" lang="en-US" sz="4000" strike="noStrike" u="none">
              <a:solidFill>
                <a:schemeClr val="dk1"/>
              </a:solidFill>
              <a:uFillTx/>
              <a:latin typeface="Daytona Pro Light"/>
            </a:endParaRPr>
          </a:p>
        </p:txBody>
      </p:sp>
      <p:sp>
        <p:nvSpPr>
          <p:cNvPr id="237" name="PlaceHolder 5"/>
          <p:cNvSpPr>
            <a:spLocks noGrp="1"/>
          </p:cNvSpPr>
          <p:nvPr>
            <p:ph type="body"/>
          </p:nvPr>
        </p:nvSpPr>
        <p:spPr>
          <a:xfrm>
            <a:off x="8980920" y="2216160"/>
            <a:ext cx="1611360" cy="1151280"/>
          </a:xfrm>
          <a:prstGeom prst="rect">
            <a:avLst/>
          </a:prstGeom>
          <a:noFill/>
          <a:ln w="0">
            <a:noFill/>
          </a:ln>
        </p:spPr>
        <p:txBody>
          <a:bodyPr lIns="90000" rIns="90000" tIns="45000" bIns="45000" anchor="ctr">
            <a:noAutofit/>
          </a:bodyPr>
          <a:p>
            <a:pPr indent="0" algn="ctr" defTabSz="914400">
              <a:lnSpc>
                <a:spcPct val="100000"/>
              </a:lnSpc>
              <a:buNone/>
              <a:tabLst>
                <a:tab algn="l" pos="0"/>
              </a:tabLst>
            </a:pPr>
            <a:r>
              <a:rPr b="0" lang="en-US" sz="4000" spc="400" strike="noStrike" u="none" cap="all">
                <a:solidFill>
                  <a:schemeClr val="accent3"/>
                </a:solidFill>
                <a:uFillTx/>
                <a:latin typeface="Century Gothic Bold"/>
              </a:rPr>
              <a:t>Add title</a:t>
            </a:r>
            <a:endParaRPr b="0" lang="en-US" sz="4000" strike="noStrike" u="none">
              <a:solidFill>
                <a:schemeClr val="dk1"/>
              </a:solidFill>
              <a:uFillTx/>
              <a:latin typeface="Daytona Pro Light"/>
            </a:endParaRPr>
          </a:p>
        </p:txBody>
      </p:sp>
      <p:sp>
        <p:nvSpPr>
          <p:cNvPr id="238" name="PlaceHolder 6"/>
          <p:cNvSpPr>
            <a:spLocks noGrp="1"/>
          </p:cNvSpPr>
          <p:nvPr>
            <p:ph type="body"/>
          </p:nvPr>
        </p:nvSpPr>
        <p:spPr>
          <a:xfrm>
            <a:off x="545040" y="3927600"/>
            <a:ext cx="2382120" cy="613440"/>
          </a:xfrm>
          <a:prstGeom prst="rect">
            <a:avLst/>
          </a:prstGeom>
          <a:noFill/>
          <a:ln w="0">
            <a:noFill/>
          </a:ln>
        </p:spPr>
        <p:txBody>
          <a:bodyPr lIns="90000" rIns="90000" tIns="45000" bIns="45000" anchor="b">
            <a:noAutofit/>
          </a:bodyPr>
          <a:p>
            <a:pPr indent="0" algn="ctr" defTabSz="914400">
              <a:lnSpc>
                <a:spcPct val="100000"/>
              </a:lnSpc>
              <a:buNone/>
              <a:tabLst>
                <a:tab algn="l" pos="0"/>
              </a:tabLst>
            </a:pPr>
            <a:r>
              <a:rPr b="0" lang="en-US" sz="1600" spc="201" strike="noStrike" u="none">
                <a:solidFill>
                  <a:schemeClr val="accent5"/>
                </a:solidFill>
                <a:uFillTx/>
                <a:latin typeface="Century Gothic Bold"/>
              </a:rPr>
              <a:t>Click to add title</a:t>
            </a:r>
            <a:endParaRPr b="0" lang="en-US" sz="1600" strike="noStrike" u="none">
              <a:solidFill>
                <a:schemeClr val="dk1"/>
              </a:solidFill>
              <a:uFillTx/>
              <a:latin typeface="Daytona Pro Light"/>
            </a:endParaRPr>
          </a:p>
        </p:txBody>
      </p:sp>
      <p:sp>
        <p:nvSpPr>
          <p:cNvPr id="239" name="PlaceHolder 7"/>
          <p:cNvSpPr>
            <a:spLocks noGrp="1"/>
          </p:cNvSpPr>
          <p:nvPr>
            <p:ph type="body"/>
          </p:nvPr>
        </p:nvSpPr>
        <p:spPr>
          <a:xfrm>
            <a:off x="545040" y="4519440"/>
            <a:ext cx="2382120" cy="857520"/>
          </a:xfrm>
          <a:prstGeom prst="rect">
            <a:avLst/>
          </a:prstGeom>
          <a:noFill/>
          <a:ln w="0">
            <a:noFill/>
          </a:ln>
        </p:spPr>
        <p:txBody>
          <a:bodyPr lIns="90000" rIns="90000" tIns="45000" bIns="45000" anchor="t">
            <a:noAutofit/>
          </a:bodyPr>
          <a:p>
            <a:pPr indent="0" algn="ctr" defTabSz="914400">
              <a:lnSpc>
                <a:spcPct val="125000"/>
              </a:lnSpc>
              <a:buNone/>
              <a:tabLst>
                <a:tab algn="l" pos="0"/>
              </a:tabLst>
            </a:pPr>
            <a:r>
              <a:rPr b="0" lang="en-US" sz="1200" strike="noStrike" u="none">
                <a:solidFill>
                  <a:schemeClr val="lt1"/>
                </a:solidFill>
                <a:uFillTx/>
                <a:latin typeface="Daytona Pro Light"/>
              </a:rPr>
              <a:t>Click to add text</a:t>
            </a:r>
            <a:endParaRPr b="0" lang="en-US" sz="1200" strike="noStrike" u="none">
              <a:solidFill>
                <a:schemeClr val="dk1"/>
              </a:solidFill>
              <a:uFillTx/>
              <a:latin typeface="Daytona Pro Light"/>
            </a:endParaRPr>
          </a:p>
        </p:txBody>
      </p:sp>
      <p:sp>
        <p:nvSpPr>
          <p:cNvPr id="240" name="PlaceHolder 8"/>
          <p:cNvSpPr>
            <a:spLocks noGrp="1"/>
          </p:cNvSpPr>
          <p:nvPr>
            <p:ph type="body"/>
          </p:nvPr>
        </p:nvSpPr>
        <p:spPr>
          <a:xfrm>
            <a:off x="3228480" y="3927600"/>
            <a:ext cx="2382120" cy="613440"/>
          </a:xfrm>
          <a:prstGeom prst="rect">
            <a:avLst/>
          </a:prstGeom>
          <a:noFill/>
          <a:ln w="0">
            <a:noFill/>
          </a:ln>
        </p:spPr>
        <p:txBody>
          <a:bodyPr lIns="90000" rIns="90000" tIns="45000" bIns="45000" anchor="b">
            <a:noAutofit/>
          </a:bodyPr>
          <a:p>
            <a:pPr indent="0" algn="ctr" defTabSz="914400">
              <a:lnSpc>
                <a:spcPct val="100000"/>
              </a:lnSpc>
              <a:buNone/>
              <a:tabLst>
                <a:tab algn="l" pos="0"/>
              </a:tabLst>
            </a:pPr>
            <a:r>
              <a:rPr b="0" lang="en-US" sz="1600" spc="201" strike="noStrike" u="none">
                <a:solidFill>
                  <a:schemeClr val="accent6">
                    <a:lumMod val="75000"/>
                  </a:schemeClr>
                </a:solidFill>
                <a:uFillTx/>
                <a:latin typeface="Century Gothic Bold"/>
              </a:rPr>
              <a:t>Click to add title</a:t>
            </a:r>
            <a:endParaRPr b="0" lang="en-US" sz="1600" strike="noStrike" u="none">
              <a:solidFill>
                <a:schemeClr val="dk1"/>
              </a:solidFill>
              <a:uFillTx/>
              <a:latin typeface="Daytona Pro Light"/>
            </a:endParaRPr>
          </a:p>
        </p:txBody>
      </p:sp>
      <p:sp>
        <p:nvSpPr>
          <p:cNvPr id="241" name="PlaceHolder 9"/>
          <p:cNvSpPr>
            <a:spLocks noGrp="1"/>
          </p:cNvSpPr>
          <p:nvPr>
            <p:ph type="body"/>
          </p:nvPr>
        </p:nvSpPr>
        <p:spPr>
          <a:xfrm>
            <a:off x="3228480" y="4519440"/>
            <a:ext cx="2382120" cy="857520"/>
          </a:xfrm>
          <a:prstGeom prst="rect">
            <a:avLst/>
          </a:prstGeom>
          <a:noFill/>
          <a:ln w="0">
            <a:noFill/>
          </a:ln>
        </p:spPr>
        <p:txBody>
          <a:bodyPr lIns="90000" rIns="90000" tIns="45000" bIns="45000" anchor="t">
            <a:noAutofit/>
          </a:bodyPr>
          <a:p>
            <a:pPr indent="0" algn="ctr" defTabSz="914400">
              <a:lnSpc>
                <a:spcPct val="125000"/>
              </a:lnSpc>
              <a:buNone/>
              <a:tabLst>
                <a:tab algn="l" pos="0"/>
              </a:tabLst>
            </a:pPr>
            <a:r>
              <a:rPr b="0" lang="en-US" sz="1200" strike="noStrike" u="none">
                <a:solidFill>
                  <a:schemeClr val="lt1"/>
                </a:solidFill>
                <a:uFillTx/>
                <a:latin typeface="Daytona Pro Light"/>
              </a:rPr>
              <a:t>Click to add text</a:t>
            </a:r>
            <a:endParaRPr b="0" lang="en-US" sz="1200" strike="noStrike" u="none">
              <a:solidFill>
                <a:schemeClr val="dk1"/>
              </a:solidFill>
              <a:uFillTx/>
              <a:latin typeface="Daytona Pro Light"/>
            </a:endParaRPr>
          </a:p>
        </p:txBody>
      </p:sp>
      <p:sp>
        <p:nvSpPr>
          <p:cNvPr id="242" name="PlaceHolder 10"/>
          <p:cNvSpPr>
            <a:spLocks noGrp="1"/>
          </p:cNvSpPr>
          <p:nvPr>
            <p:ph type="body"/>
          </p:nvPr>
        </p:nvSpPr>
        <p:spPr>
          <a:xfrm>
            <a:off x="5911920" y="3927600"/>
            <a:ext cx="2382120" cy="613440"/>
          </a:xfrm>
          <a:prstGeom prst="rect">
            <a:avLst/>
          </a:prstGeom>
          <a:noFill/>
          <a:ln w="0">
            <a:noFill/>
          </a:ln>
        </p:spPr>
        <p:txBody>
          <a:bodyPr lIns="90000" rIns="90000" tIns="45000" bIns="45000" anchor="b">
            <a:noAutofit/>
          </a:bodyPr>
          <a:p>
            <a:pPr indent="0" algn="ctr" defTabSz="914400">
              <a:lnSpc>
                <a:spcPct val="100000"/>
              </a:lnSpc>
              <a:buNone/>
              <a:tabLst>
                <a:tab algn="l" pos="0"/>
              </a:tabLst>
            </a:pPr>
            <a:r>
              <a:rPr b="0" lang="en-US" sz="1600" spc="201" strike="noStrike" u="none">
                <a:solidFill>
                  <a:schemeClr val="accent1">
                    <a:lumMod val="50000"/>
                    <a:lumOff val="50000"/>
                  </a:schemeClr>
                </a:solidFill>
                <a:uFillTx/>
                <a:latin typeface="Century Gothic Bold"/>
              </a:rPr>
              <a:t>Click to add title</a:t>
            </a:r>
            <a:endParaRPr b="0" lang="en-US" sz="1600" strike="noStrike" u="none">
              <a:solidFill>
                <a:schemeClr val="dk1"/>
              </a:solidFill>
              <a:uFillTx/>
              <a:latin typeface="Daytona Pro Light"/>
            </a:endParaRPr>
          </a:p>
        </p:txBody>
      </p:sp>
      <p:sp>
        <p:nvSpPr>
          <p:cNvPr id="243" name="PlaceHolder 11"/>
          <p:cNvSpPr>
            <a:spLocks noGrp="1"/>
          </p:cNvSpPr>
          <p:nvPr>
            <p:ph type="body"/>
          </p:nvPr>
        </p:nvSpPr>
        <p:spPr>
          <a:xfrm>
            <a:off x="5911920" y="4519440"/>
            <a:ext cx="2382120" cy="857520"/>
          </a:xfrm>
          <a:prstGeom prst="rect">
            <a:avLst/>
          </a:prstGeom>
          <a:noFill/>
          <a:ln w="0">
            <a:noFill/>
          </a:ln>
        </p:spPr>
        <p:txBody>
          <a:bodyPr lIns="90000" rIns="90000" tIns="45000" bIns="45000" anchor="t">
            <a:noAutofit/>
          </a:bodyPr>
          <a:p>
            <a:pPr indent="0" algn="ctr" defTabSz="914400">
              <a:lnSpc>
                <a:spcPct val="125000"/>
              </a:lnSpc>
              <a:buNone/>
              <a:tabLst>
                <a:tab algn="l" pos="0"/>
              </a:tabLst>
            </a:pPr>
            <a:r>
              <a:rPr b="0" lang="en-US" sz="1200" strike="noStrike" u="none">
                <a:solidFill>
                  <a:schemeClr val="lt1"/>
                </a:solidFill>
                <a:uFillTx/>
                <a:latin typeface="Daytona Pro Light"/>
              </a:rPr>
              <a:t>Click to add text</a:t>
            </a:r>
            <a:endParaRPr b="0" lang="en-US" sz="1200" strike="noStrike" u="none">
              <a:solidFill>
                <a:schemeClr val="dk1"/>
              </a:solidFill>
              <a:uFillTx/>
              <a:latin typeface="Daytona Pro Light"/>
            </a:endParaRPr>
          </a:p>
        </p:txBody>
      </p:sp>
      <p:sp>
        <p:nvSpPr>
          <p:cNvPr id="244" name="PlaceHolder 12"/>
          <p:cNvSpPr>
            <a:spLocks noGrp="1"/>
          </p:cNvSpPr>
          <p:nvPr>
            <p:ph type="body"/>
          </p:nvPr>
        </p:nvSpPr>
        <p:spPr>
          <a:xfrm>
            <a:off x="8595720" y="3927600"/>
            <a:ext cx="2382120" cy="613440"/>
          </a:xfrm>
          <a:prstGeom prst="rect">
            <a:avLst/>
          </a:prstGeom>
          <a:noFill/>
          <a:ln w="0">
            <a:noFill/>
          </a:ln>
        </p:spPr>
        <p:txBody>
          <a:bodyPr lIns="90000" rIns="90000" tIns="45000" bIns="45000" anchor="b">
            <a:noAutofit/>
          </a:bodyPr>
          <a:p>
            <a:pPr indent="0" algn="ctr" defTabSz="914400">
              <a:lnSpc>
                <a:spcPct val="100000"/>
              </a:lnSpc>
              <a:buNone/>
              <a:tabLst>
                <a:tab algn="l" pos="0"/>
              </a:tabLst>
            </a:pPr>
            <a:r>
              <a:rPr b="0" lang="en-US" sz="1600" spc="201" strike="noStrike" u="none">
                <a:solidFill>
                  <a:schemeClr val="accent3"/>
                </a:solidFill>
                <a:uFillTx/>
                <a:latin typeface="Century Gothic Bold"/>
              </a:rPr>
              <a:t>Click to add title</a:t>
            </a:r>
            <a:endParaRPr b="0" lang="en-US" sz="1600" strike="noStrike" u="none">
              <a:solidFill>
                <a:schemeClr val="dk1"/>
              </a:solidFill>
              <a:uFillTx/>
              <a:latin typeface="Daytona Pro Light"/>
            </a:endParaRPr>
          </a:p>
        </p:txBody>
      </p:sp>
      <p:sp>
        <p:nvSpPr>
          <p:cNvPr id="245" name="PlaceHolder 13"/>
          <p:cNvSpPr>
            <a:spLocks noGrp="1"/>
          </p:cNvSpPr>
          <p:nvPr>
            <p:ph type="body"/>
          </p:nvPr>
        </p:nvSpPr>
        <p:spPr>
          <a:xfrm>
            <a:off x="8595720" y="4519440"/>
            <a:ext cx="2382120" cy="857520"/>
          </a:xfrm>
          <a:prstGeom prst="rect">
            <a:avLst/>
          </a:prstGeom>
          <a:noFill/>
          <a:ln w="0">
            <a:noFill/>
          </a:ln>
        </p:spPr>
        <p:txBody>
          <a:bodyPr lIns="90000" rIns="90000" tIns="45000" bIns="45000" anchor="t">
            <a:noAutofit/>
          </a:bodyPr>
          <a:p>
            <a:pPr indent="0" algn="ctr" defTabSz="914400">
              <a:lnSpc>
                <a:spcPct val="125000"/>
              </a:lnSpc>
              <a:buNone/>
              <a:tabLst>
                <a:tab algn="l" pos="0"/>
              </a:tabLst>
            </a:pPr>
            <a:r>
              <a:rPr b="0" lang="en-US" sz="1200" strike="noStrike" u="none">
                <a:solidFill>
                  <a:schemeClr val="lt1"/>
                </a:solidFill>
                <a:uFillTx/>
                <a:latin typeface="Daytona Pro Light"/>
              </a:rPr>
              <a:t>Click to add text</a:t>
            </a:r>
            <a:endParaRPr b="0" lang="en-US" sz="1200" strike="noStrike" u="none">
              <a:solidFill>
                <a:schemeClr val="dk1"/>
              </a:solidFill>
              <a:uFillTx/>
              <a:latin typeface="Daytona Pro Light"/>
            </a:endParaRPr>
          </a:p>
        </p:txBody>
      </p:sp>
      <p:sp>
        <p:nvSpPr>
          <p:cNvPr id="246" name="PlaceHolder 14"/>
          <p:cNvSpPr>
            <a:spLocks noGrp="1"/>
          </p:cNvSpPr>
          <p:nvPr>
            <p:ph type="ftr" idx="28"/>
          </p:nvPr>
        </p:nvSpPr>
        <p:spPr>
          <a:xfrm rot="5400000">
            <a:off x="10541520" y="1408320"/>
            <a:ext cx="2770200" cy="364680"/>
          </a:xfrm>
          <a:prstGeom prst="rect">
            <a:avLst/>
          </a:prstGeom>
          <a:noFill/>
          <a:ln w="0">
            <a:noFill/>
          </a:ln>
        </p:spPr>
        <p:txBody>
          <a:bodyPr lIns="90000" rIns="90000" tIns="45000" bIns="45000" anchor="ctr">
            <a:noAutofit/>
          </a:bodyPr>
          <a:lstStyle>
            <a:lvl1pPr indent="0" algn="r" defTabSz="914400">
              <a:lnSpc>
                <a:spcPct val="100000"/>
              </a:lnSpc>
              <a:buNone/>
              <a:defRPr b="0" lang="en-US" sz="900" spc="400" strike="noStrike" u="none" cap="all">
                <a:solidFill>
                  <a:schemeClr val="lt1"/>
                </a:solidFill>
                <a:uFillTx/>
                <a:latin typeface="Century Gothic Bold"/>
              </a:defRPr>
            </a:lvl1pPr>
          </a:lstStyle>
          <a:p>
            <a:pPr indent="0" algn="r" defTabSz="914400">
              <a:lnSpc>
                <a:spcPct val="100000"/>
              </a:lnSpc>
              <a:buNone/>
            </a:pPr>
            <a:r>
              <a:rPr b="0" lang="en-US" sz="900" spc="400" strike="noStrike" u="none" cap="all">
                <a:solidFill>
                  <a:schemeClr val="lt1"/>
                </a:solidFill>
                <a:uFillTx/>
                <a:latin typeface="Century Gothic Bold"/>
              </a:rPr>
              <a:t>&lt;footer&gt;</a:t>
            </a:r>
            <a:endParaRPr b="0" lang="en-US" sz="900" strike="noStrike" u="none">
              <a:solidFill>
                <a:srgbClr val="ffffff"/>
              </a:solidFill>
              <a:uFillTx/>
              <a:latin typeface="Times New Roman"/>
            </a:endParaRPr>
          </a:p>
        </p:txBody>
      </p:sp>
      <p:sp>
        <p:nvSpPr>
          <p:cNvPr id="247" name="PlaceHolder 15"/>
          <p:cNvSpPr>
            <a:spLocks noGrp="1"/>
          </p:cNvSpPr>
          <p:nvPr>
            <p:ph type="sldNum" idx="29"/>
          </p:nvPr>
        </p:nvSpPr>
        <p:spPr>
          <a:xfrm>
            <a:off x="11518920" y="3164760"/>
            <a:ext cx="545400" cy="579600"/>
          </a:xfrm>
          <a:prstGeom prst="rect">
            <a:avLst/>
          </a:prstGeom>
          <a:noFill/>
          <a:ln w="0">
            <a:noFill/>
          </a:ln>
        </p:spPr>
        <p:txBody>
          <a:bodyPr lIns="90000" rIns="90000" tIns="45000" bIns="45000" anchor="ctr">
            <a:noAutofit/>
          </a:bodyPr>
          <a:lstStyle>
            <a:lvl1pPr indent="0" algn="r" defTabSz="914400">
              <a:lnSpc>
                <a:spcPct val="100000"/>
              </a:lnSpc>
              <a:buNone/>
              <a:defRPr b="0" lang="en-US" sz="1600" strike="noStrike" u="none">
                <a:solidFill>
                  <a:schemeClr val="accent6"/>
                </a:solidFill>
                <a:uFillTx/>
                <a:latin typeface="Daytona Pro Light"/>
              </a:defRPr>
            </a:lvl1pPr>
          </a:lstStyle>
          <a:p>
            <a:pPr indent="0" algn="r" defTabSz="914400">
              <a:lnSpc>
                <a:spcPct val="100000"/>
              </a:lnSpc>
              <a:buNone/>
            </a:pPr>
            <a:fld id="{D2CAD078-957E-4D76-A3F6-E79BEDBB7390}" type="slidenum">
              <a:rPr b="0" lang="en-US" sz="1600" strike="noStrike" u="none">
                <a:solidFill>
                  <a:schemeClr val="accent6"/>
                </a:solidFill>
                <a:uFillTx/>
                <a:latin typeface="Daytona Pro Light"/>
              </a:rPr>
              <a:t>&lt;number&gt;</a:t>
            </a:fld>
            <a:endParaRPr b="0" lang="en-US" sz="1600" strike="noStrike" u="none">
              <a:solidFill>
                <a:srgbClr val="ffffff"/>
              </a:solidFill>
              <a:uFillTx/>
              <a:latin typeface="Times New Roman"/>
            </a:endParaRPr>
          </a:p>
        </p:txBody>
      </p:sp>
      <p:sp>
        <p:nvSpPr>
          <p:cNvPr id="248" name="PlaceHolder 16"/>
          <p:cNvSpPr>
            <a:spLocks noGrp="1"/>
          </p:cNvSpPr>
          <p:nvPr>
            <p:ph type="dt" idx="30"/>
          </p:nvPr>
        </p:nvSpPr>
        <p:spPr>
          <a:xfrm rot="5400000">
            <a:off x="10596240" y="5074920"/>
            <a:ext cx="2647440" cy="364680"/>
          </a:xfrm>
          <a:prstGeom prst="rect">
            <a:avLst/>
          </a:prstGeom>
          <a:noFill/>
          <a:ln w="0">
            <a:noFill/>
          </a:ln>
        </p:spPr>
        <p:txBody>
          <a:bodyPr lIns="90000" rIns="90000" tIns="45000" bIns="45000" anchor="ctr">
            <a:noAutofit/>
          </a:bodyPr>
          <a:lstStyle>
            <a:lvl1pPr indent="0" defTabSz="914400">
              <a:lnSpc>
                <a:spcPct val="100000"/>
              </a:lnSpc>
              <a:buNone/>
              <a:defRPr b="0" lang="en-US" sz="900" spc="400" strike="noStrike" u="none" cap="all">
                <a:solidFill>
                  <a:schemeClr val="lt1"/>
                </a:solidFill>
                <a:uFillTx/>
                <a:latin typeface="Century Gothic Bold"/>
              </a:defRPr>
            </a:lvl1pPr>
          </a:lstStyle>
          <a:p>
            <a:pPr indent="0" defTabSz="914400">
              <a:lnSpc>
                <a:spcPct val="100000"/>
              </a:lnSpc>
              <a:buNone/>
            </a:pPr>
            <a:r>
              <a:rPr b="0" lang="en-US" sz="900" spc="400" strike="noStrike" u="none" cap="all">
                <a:solidFill>
                  <a:schemeClr val="lt1"/>
                </a:solidFill>
                <a:uFillTx/>
                <a:latin typeface="Century Gothic Bold"/>
              </a:rPr>
              <a:t>&lt;date/time&gt;</a:t>
            </a:r>
            <a:endParaRPr b="0" lang="en-US" sz="900" strike="noStrike" u="none">
              <a:solidFill>
                <a:srgbClr val="ffffff"/>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77" r:id="rId4"/>
    <p:sldLayoutId id="2147483678" r:id="rId5"/>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solidFill>
      </p:bgPr>
    </p:bg>
    <p:spTree>
      <p:nvGrpSpPr>
        <p:cNvPr id="1" name=""/>
        <p:cNvGrpSpPr/>
        <p:nvPr/>
      </p:nvGrpSpPr>
      <p:grpSpPr>
        <a:xfrm>
          <a:off x="0" y="0"/>
          <a:ext cx="0" cy="0"/>
          <a:chOff x="0" y="0"/>
          <a:chExt cx="0" cy="0"/>
        </a:xfrm>
      </p:grpSpPr>
      <p:pic>
        <p:nvPicPr>
          <p:cNvPr id="251" name="Graphic 36" descr="">
            <a:extLst>
              <a:ext uri="{C183D7F6-B498-43B3-948B-1728B52AA6E4}">
                <adec:decorative xmlns:adec="http://schemas.microsoft.com/office/drawing/2017/decorative" val="1"/>
              </a:ext>
            </a:extLst>
          </p:cNvPr>
          <p:cNvPicPr/>
          <p:nvPr/>
        </p:nvPicPr>
        <p:blipFill>
          <a:blip r:embed="rId2">
            <a:extLst>
              <a:ext uri="{96DAC541-7B7A-43D3-8B79-37D633B846F1}">
                <asvg:svgBlip xmlns:asvg="http://schemas.microsoft.com/office/drawing/2016/SVG/main" r:embed="rId3"/>
              </a:ext>
            </a:extLst>
          </a:blip>
          <a:stretch/>
        </p:blipFill>
        <p:spPr>
          <a:xfrm>
            <a:off x="0" y="0"/>
            <a:ext cx="12191760" cy="6857640"/>
          </a:xfrm>
          <a:prstGeom prst="rect">
            <a:avLst/>
          </a:prstGeom>
          <a:noFill/>
          <a:ln w="0">
            <a:noFill/>
          </a:ln>
        </p:spPr>
      </p:pic>
      <p:sp>
        <p:nvSpPr>
          <p:cNvPr id="252" name="Oval 30">
            <a:extLst>
              <a:ext uri="{C183D7F6-B498-43B3-948B-1728B52AA6E4}">
                <adec:decorative xmlns:adec="http://schemas.microsoft.com/office/drawing/2017/decorative" val="1"/>
              </a:ext>
            </a:extLst>
          </p:cNvPr>
          <p:cNvSpPr/>
          <p:nvPr/>
        </p:nvSpPr>
        <p:spPr>
          <a:xfrm>
            <a:off x="7462080" y="1199880"/>
            <a:ext cx="3929400" cy="3929400"/>
          </a:xfrm>
          <a:prstGeom prst="ellipse">
            <a:avLst/>
          </a:prstGeom>
          <a:noFill/>
          <a:ln w="38160">
            <a:solidFill>
              <a:schemeClr val="accent6"/>
            </a:solidFill>
            <a:miter/>
          </a:ln>
        </p:spPr>
        <p:style>
          <a:lnRef idx="0"/>
          <a:fillRef idx="0"/>
          <a:effectRef idx="0"/>
          <a:fontRef idx="minor"/>
        </p:style>
        <p:txBody>
          <a:bodyPr lIns="90000" rIns="90000" tIns="45000" bIns="45000" anchor="ctr">
            <a:noAutofit/>
          </a:bodyPr>
          <a:p>
            <a:endParaRPr b="0" lang="en-US" sz="1800" strike="noStrike" u="none">
              <a:solidFill>
                <a:schemeClr val="lt1"/>
              </a:solidFill>
              <a:uFillTx/>
              <a:latin typeface="Daytona Pro Light"/>
            </a:endParaRPr>
          </a:p>
        </p:txBody>
      </p:sp>
      <p:sp>
        <p:nvSpPr>
          <p:cNvPr id="253" name="PlaceHolder 1"/>
          <p:cNvSpPr>
            <a:spLocks noGrp="1"/>
          </p:cNvSpPr>
          <p:nvPr>
            <p:ph type="title"/>
          </p:nvPr>
        </p:nvSpPr>
        <p:spPr>
          <a:xfrm>
            <a:off x="1021680" y="2210760"/>
            <a:ext cx="4579560" cy="537840"/>
          </a:xfrm>
          <a:prstGeom prst="rect">
            <a:avLst/>
          </a:prstGeom>
          <a:noFill/>
          <a:ln w="0">
            <a:noFill/>
          </a:ln>
        </p:spPr>
        <p:txBody>
          <a:bodyPr lIns="90000" rIns="90000" tIns="45000" bIns="45000" anchor="t">
            <a:noAutofit/>
          </a:bodyPr>
          <a:p>
            <a:pPr indent="0" defTabSz="914400">
              <a:lnSpc>
                <a:spcPct val="90000"/>
              </a:lnSpc>
              <a:buNone/>
            </a:pPr>
            <a:r>
              <a:rPr b="0" lang="en-US" sz="2800" spc="400" strike="noStrike" u="none" cap="all">
                <a:solidFill>
                  <a:schemeClr val="accent6"/>
                </a:solidFill>
                <a:uFillTx/>
                <a:latin typeface="Century Gothic Bold"/>
              </a:rPr>
              <a:t>Click to add title</a:t>
            </a:r>
            <a:endParaRPr b="0" lang="en-US" sz="2800" strike="noStrike" u="none">
              <a:solidFill>
                <a:schemeClr val="dk1"/>
              </a:solidFill>
              <a:uFillTx/>
              <a:latin typeface="Daytona Pro Light"/>
            </a:endParaRPr>
          </a:p>
        </p:txBody>
      </p:sp>
      <p:sp>
        <p:nvSpPr>
          <p:cNvPr id="254" name="PlaceHolder 2"/>
          <p:cNvSpPr>
            <a:spLocks noGrp="1"/>
          </p:cNvSpPr>
          <p:nvPr>
            <p:ph type="body"/>
          </p:nvPr>
        </p:nvSpPr>
        <p:spPr>
          <a:xfrm>
            <a:off x="1034640" y="2747520"/>
            <a:ext cx="5309640" cy="2871720"/>
          </a:xfrm>
          <a:prstGeom prst="rect">
            <a:avLst/>
          </a:prstGeom>
          <a:noFill/>
          <a:ln w="0">
            <a:noFill/>
          </a:ln>
        </p:spPr>
        <p:txBody>
          <a:bodyPr lIns="90000" rIns="90000" tIns="45000" bIns="45000" anchor="t">
            <a:noAutofit/>
          </a:bodyPr>
          <a:p>
            <a:pPr marL="432000" indent="-324000" defTabSz="914400">
              <a:lnSpc>
                <a:spcPct val="150000"/>
              </a:lnSpc>
              <a:buClr>
                <a:srgbClr val="ffffff"/>
              </a:buClr>
              <a:buSzPct val="45000"/>
              <a:buFont typeface="Wingdings" charset="2"/>
              <a:buChar char=""/>
              <a:tabLst>
                <a:tab algn="l" pos="0"/>
              </a:tabLst>
            </a:pPr>
            <a:r>
              <a:rPr b="0" lang="en-US" sz="1600" strike="noStrike" u="none">
                <a:solidFill>
                  <a:schemeClr val="lt1"/>
                </a:solidFill>
                <a:uFillTx/>
                <a:latin typeface="Daytona Pro Light"/>
              </a:rPr>
              <a:t>Click to add text</a:t>
            </a:r>
            <a:endParaRPr b="0" lang="en-US" sz="1600" strike="noStrike" u="none">
              <a:solidFill>
                <a:schemeClr val="dk1"/>
              </a:solidFill>
              <a:uFillTx/>
              <a:latin typeface="Daytona Pro Light"/>
            </a:endParaRPr>
          </a:p>
        </p:txBody>
      </p:sp>
      <p:sp>
        <p:nvSpPr>
          <p:cNvPr id="255" name="PlaceHolder 3"/>
          <p:cNvSpPr>
            <a:spLocks noGrp="1"/>
          </p:cNvSpPr>
          <p:nvPr>
            <p:ph type="body"/>
          </p:nvPr>
        </p:nvSpPr>
        <p:spPr>
          <a:xfrm>
            <a:off x="7663320" y="1433160"/>
            <a:ext cx="3526560" cy="3463200"/>
          </a:xfrm>
          <a:prstGeom prst="rect">
            <a:avLst/>
          </a:prstGeom>
          <a:noFill/>
          <a:ln w="0">
            <a:noFill/>
          </a:ln>
        </p:spPr>
        <p:txBody>
          <a:bodyPr lIns="90000" rIns="90000" tIns="45000" bIns="45000" anchor="t">
            <a:noAutofit/>
          </a:bodyPr>
          <a:p>
            <a:pPr indent="0" algn="ctr" defTabSz="914400">
              <a:lnSpc>
                <a:spcPct val="100000"/>
              </a:lnSpc>
              <a:buNone/>
              <a:tabLst>
                <a:tab algn="l" pos="0"/>
              </a:tabLst>
            </a:pPr>
            <a:r>
              <a:rPr b="0" lang="en-US" sz="1800" strike="noStrike" u="none">
                <a:solidFill>
                  <a:schemeClr val="lt1"/>
                </a:solidFill>
                <a:uFillTx/>
                <a:latin typeface="Daytona Pro Light"/>
              </a:rPr>
              <a:t>Click to add photo</a:t>
            </a:r>
            <a:endParaRPr b="0" lang="en-US" sz="1800" strike="noStrike" u="none">
              <a:solidFill>
                <a:schemeClr val="dk1"/>
              </a:solidFill>
              <a:uFillTx/>
              <a:latin typeface="Daytona Pro Light"/>
            </a:endParaRPr>
          </a:p>
        </p:txBody>
      </p:sp>
      <p:sp>
        <p:nvSpPr>
          <p:cNvPr id="256" name="PlaceHolder 4"/>
          <p:cNvSpPr>
            <a:spLocks noGrp="1"/>
          </p:cNvSpPr>
          <p:nvPr>
            <p:ph type="ftr" idx="31"/>
          </p:nvPr>
        </p:nvSpPr>
        <p:spPr>
          <a:xfrm rot="5400000">
            <a:off x="10541520" y="1408320"/>
            <a:ext cx="2770200" cy="364680"/>
          </a:xfrm>
          <a:prstGeom prst="rect">
            <a:avLst/>
          </a:prstGeom>
          <a:noFill/>
          <a:ln w="0">
            <a:noFill/>
          </a:ln>
        </p:spPr>
        <p:txBody>
          <a:bodyPr lIns="90000" rIns="90000" tIns="45000" bIns="45000" anchor="ctr">
            <a:noAutofit/>
          </a:bodyPr>
          <a:lstStyle>
            <a:lvl1pPr indent="0" algn="r" defTabSz="914400">
              <a:lnSpc>
                <a:spcPct val="100000"/>
              </a:lnSpc>
              <a:buNone/>
              <a:defRPr b="0" lang="en-US" sz="900" spc="400" strike="noStrike" u="none" cap="all">
                <a:solidFill>
                  <a:schemeClr val="lt1"/>
                </a:solidFill>
                <a:uFillTx/>
                <a:latin typeface="Century Gothic Bold"/>
              </a:defRPr>
            </a:lvl1pPr>
          </a:lstStyle>
          <a:p>
            <a:pPr indent="0" algn="r" defTabSz="914400">
              <a:lnSpc>
                <a:spcPct val="100000"/>
              </a:lnSpc>
              <a:buNone/>
            </a:pPr>
            <a:r>
              <a:rPr b="0" lang="en-US" sz="900" spc="400" strike="noStrike" u="none" cap="all">
                <a:solidFill>
                  <a:schemeClr val="lt1"/>
                </a:solidFill>
                <a:uFillTx/>
                <a:latin typeface="Century Gothic Bold"/>
              </a:rPr>
              <a:t>&lt;footer&gt;</a:t>
            </a:r>
            <a:endParaRPr b="0" lang="en-US" sz="900" strike="noStrike" u="none">
              <a:solidFill>
                <a:srgbClr val="ffffff"/>
              </a:solidFill>
              <a:uFillTx/>
              <a:latin typeface="Times New Roman"/>
            </a:endParaRPr>
          </a:p>
        </p:txBody>
      </p:sp>
      <p:sp>
        <p:nvSpPr>
          <p:cNvPr id="257" name="PlaceHolder 5"/>
          <p:cNvSpPr>
            <a:spLocks noGrp="1"/>
          </p:cNvSpPr>
          <p:nvPr>
            <p:ph type="sldNum" idx="32"/>
          </p:nvPr>
        </p:nvSpPr>
        <p:spPr>
          <a:xfrm>
            <a:off x="11518920" y="3164760"/>
            <a:ext cx="545400" cy="579600"/>
          </a:xfrm>
          <a:prstGeom prst="rect">
            <a:avLst/>
          </a:prstGeom>
          <a:noFill/>
          <a:ln w="0">
            <a:noFill/>
          </a:ln>
        </p:spPr>
        <p:txBody>
          <a:bodyPr lIns="90000" rIns="90000" tIns="45000" bIns="45000" anchor="ctr">
            <a:noAutofit/>
          </a:bodyPr>
          <a:lstStyle>
            <a:lvl1pPr indent="0" algn="r" defTabSz="914400">
              <a:lnSpc>
                <a:spcPct val="100000"/>
              </a:lnSpc>
              <a:buNone/>
              <a:defRPr b="0" lang="en-US" sz="1600" strike="noStrike" u="none">
                <a:solidFill>
                  <a:schemeClr val="accent6"/>
                </a:solidFill>
                <a:uFillTx/>
                <a:latin typeface="Daytona Pro Light"/>
              </a:defRPr>
            </a:lvl1pPr>
          </a:lstStyle>
          <a:p>
            <a:pPr indent="0" algn="r" defTabSz="914400">
              <a:lnSpc>
                <a:spcPct val="100000"/>
              </a:lnSpc>
              <a:buNone/>
            </a:pPr>
            <a:fld id="{ECBADF83-DA37-4989-A4B9-CC5184D7F0F1}" type="slidenum">
              <a:rPr b="0" lang="en-US" sz="1600" strike="noStrike" u="none">
                <a:solidFill>
                  <a:schemeClr val="accent6"/>
                </a:solidFill>
                <a:uFillTx/>
                <a:latin typeface="Daytona Pro Light"/>
              </a:rPr>
              <a:t>&lt;number&gt;</a:t>
            </a:fld>
            <a:endParaRPr b="0" lang="en-US" sz="1600" strike="noStrike" u="none">
              <a:solidFill>
                <a:srgbClr val="ffffff"/>
              </a:solidFill>
              <a:uFillTx/>
              <a:latin typeface="Times New Roman"/>
            </a:endParaRPr>
          </a:p>
        </p:txBody>
      </p:sp>
      <p:sp>
        <p:nvSpPr>
          <p:cNvPr id="258" name="PlaceHolder 6"/>
          <p:cNvSpPr>
            <a:spLocks noGrp="1"/>
          </p:cNvSpPr>
          <p:nvPr>
            <p:ph type="dt" idx="33"/>
          </p:nvPr>
        </p:nvSpPr>
        <p:spPr>
          <a:xfrm rot="5400000">
            <a:off x="10596240" y="5074920"/>
            <a:ext cx="2647440" cy="364680"/>
          </a:xfrm>
          <a:prstGeom prst="rect">
            <a:avLst/>
          </a:prstGeom>
          <a:noFill/>
          <a:ln w="0">
            <a:noFill/>
          </a:ln>
        </p:spPr>
        <p:txBody>
          <a:bodyPr lIns="90000" rIns="90000" tIns="45000" bIns="45000" anchor="ctr">
            <a:noAutofit/>
          </a:bodyPr>
          <a:lstStyle>
            <a:lvl1pPr indent="0" defTabSz="914400">
              <a:lnSpc>
                <a:spcPct val="100000"/>
              </a:lnSpc>
              <a:buNone/>
              <a:defRPr b="0" lang="en-US" sz="900" spc="400" strike="noStrike" u="none" cap="all">
                <a:solidFill>
                  <a:schemeClr val="lt1"/>
                </a:solidFill>
                <a:uFillTx/>
                <a:latin typeface="Century Gothic Bold"/>
              </a:defRPr>
            </a:lvl1pPr>
          </a:lstStyle>
          <a:p>
            <a:pPr indent="0" defTabSz="914400">
              <a:lnSpc>
                <a:spcPct val="100000"/>
              </a:lnSpc>
              <a:buNone/>
            </a:pPr>
            <a:r>
              <a:rPr b="0" lang="en-US" sz="900" spc="400" strike="noStrike" u="none" cap="all">
                <a:solidFill>
                  <a:schemeClr val="lt1"/>
                </a:solidFill>
                <a:uFillTx/>
                <a:latin typeface="Century Gothic Bold"/>
              </a:rPr>
              <a:t>&lt;date/time&gt;</a:t>
            </a:r>
            <a:endParaRPr b="0" lang="en-US" sz="900" strike="noStrike" u="none">
              <a:solidFill>
                <a:srgbClr val="ffffff"/>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80" r:id="rId4"/>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solidFill>
      </p:bgPr>
    </p:bg>
    <p:spTree>
      <p:nvGrpSpPr>
        <p:cNvPr id="1" name=""/>
        <p:cNvGrpSpPr/>
        <p:nvPr/>
      </p:nvGrpSpPr>
      <p:grpSpPr>
        <a:xfrm>
          <a:off x="0" y="0"/>
          <a:ext cx="0" cy="0"/>
          <a:chOff x="0" y="0"/>
          <a:chExt cx="0" cy="0"/>
        </a:xfrm>
      </p:grpSpPr>
      <p:pic>
        <p:nvPicPr>
          <p:cNvPr id="261" name="Graphic 18" descr="">
            <a:extLst>
              <a:ext uri="{C183D7F6-B498-43B3-948B-1728B52AA6E4}">
                <adec:decorative xmlns:adec="http://schemas.microsoft.com/office/drawing/2017/decorative" val="1"/>
              </a:ext>
            </a:extLst>
          </p:cNvPr>
          <p:cNvPicPr/>
          <p:nvPr/>
        </p:nvPicPr>
        <p:blipFill>
          <a:blip r:embed="rId2">
            <a:extLst>
              <a:ext uri="{96DAC541-7B7A-43D3-8B79-37D633B846F1}">
                <asvg:svgBlip xmlns:asvg="http://schemas.microsoft.com/office/drawing/2016/SVG/main" r:embed="rId3"/>
              </a:ext>
            </a:extLst>
          </a:blip>
          <a:stretch/>
        </p:blipFill>
        <p:spPr>
          <a:xfrm>
            <a:off x="0" y="0"/>
            <a:ext cx="12191760" cy="6857640"/>
          </a:xfrm>
          <a:prstGeom prst="rect">
            <a:avLst/>
          </a:prstGeom>
          <a:noFill/>
          <a:ln w="0">
            <a:noFill/>
          </a:ln>
        </p:spPr>
      </p:pic>
      <p:sp>
        <p:nvSpPr>
          <p:cNvPr id="262" name="PlaceHolder 1"/>
          <p:cNvSpPr>
            <a:spLocks noGrp="1"/>
          </p:cNvSpPr>
          <p:nvPr>
            <p:ph type="title"/>
          </p:nvPr>
        </p:nvSpPr>
        <p:spPr>
          <a:xfrm>
            <a:off x="5679360" y="1260000"/>
            <a:ext cx="5123880" cy="492120"/>
          </a:xfrm>
          <a:prstGeom prst="rect">
            <a:avLst/>
          </a:prstGeom>
          <a:noFill/>
          <a:ln w="0">
            <a:noFill/>
          </a:ln>
        </p:spPr>
        <p:txBody>
          <a:bodyPr lIns="90000" rIns="90000" tIns="45000" bIns="45000" anchor="t">
            <a:noAutofit/>
          </a:bodyPr>
          <a:p>
            <a:pPr indent="0" defTabSz="914400">
              <a:lnSpc>
                <a:spcPct val="90000"/>
              </a:lnSpc>
              <a:buNone/>
            </a:pPr>
            <a:r>
              <a:rPr b="0" lang="en-US" sz="2800" spc="400" strike="noStrike" u="none" cap="all">
                <a:solidFill>
                  <a:schemeClr val="accent6"/>
                </a:solidFill>
                <a:uFillTx/>
                <a:latin typeface="Century Gothic Bold"/>
              </a:rPr>
              <a:t>Click to add title</a:t>
            </a:r>
            <a:endParaRPr b="0" lang="en-US" sz="2800" strike="noStrike" u="none">
              <a:solidFill>
                <a:schemeClr val="dk1"/>
              </a:solidFill>
              <a:uFillTx/>
              <a:latin typeface="Daytona Pro Light"/>
            </a:endParaRPr>
          </a:p>
        </p:txBody>
      </p:sp>
      <p:sp>
        <p:nvSpPr>
          <p:cNvPr id="263" name="PlaceHolder 2"/>
          <p:cNvSpPr>
            <a:spLocks noGrp="1"/>
          </p:cNvSpPr>
          <p:nvPr>
            <p:ph type="body"/>
          </p:nvPr>
        </p:nvSpPr>
        <p:spPr>
          <a:xfrm>
            <a:off x="5679360" y="1752120"/>
            <a:ext cx="4856040" cy="2413080"/>
          </a:xfrm>
          <a:prstGeom prst="rect">
            <a:avLst/>
          </a:prstGeom>
          <a:noFill/>
          <a:ln w="0">
            <a:noFill/>
          </a:ln>
        </p:spPr>
        <p:txBody>
          <a:bodyPr lIns="90000" rIns="90000" tIns="45000" bIns="45000" anchor="t">
            <a:noAutofit/>
          </a:bodyPr>
          <a:p>
            <a:pPr marL="432000" indent="-324000" defTabSz="914400">
              <a:lnSpc>
                <a:spcPct val="150000"/>
              </a:lnSpc>
              <a:buClr>
                <a:srgbClr val="ffffff"/>
              </a:buClr>
              <a:buSzPct val="45000"/>
              <a:buFont typeface="Wingdings" charset="2"/>
              <a:buChar char=""/>
              <a:tabLst>
                <a:tab algn="l" pos="0"/>
              </a:tabLst>
            </a:pPr>
            <a:r>
              <a:rPr b="0" lang="en-US" sz="1400" strike="noStrike" u="none">
                <a:solidFill>
                  <a:schemeClr val="lt1"/>
                </a:solidFill>
                <a:uFillTx/>
                <a:latin typeface="Daytona Pro Light"/>
              </a:rPr>
              <a:t>Click to add text</a:t>
            </a:r>
            <a:endParaRPr b="0" lang="en-US" sz="1400" strike="noStrike" u="none">
              <a:solidFill>
                <a:schemeClr val="dk1"/>
              </a:solidFill>
              <a:uFillTx/>
              <a:latin typeface="Daytona Pro Light"/>
            </a:endParaRPr>
          </a:p>
        </p:txBody>
      </p:sp>
      <p:sp>
        <p:nvSpPr>
          <p:cNvPr id="264" name="PlaceHolder 3"/>
          <p:cNvSpPr>
            <a:spLocks noGrp="1"/>
          </p:cNvSpPr>
          <p:nvPr>
            <p:ph type="ftr" idx="34"/>
          </p:nvPr>
        </p:nvSpPr>
        <p:spPr>
          <a:xfrm rot="5400000">
            <a:off x="10541520" y="1408320"/>
            <a:ext cx="2770200" cy="364680"/>
          </a:xfrm>
          <a:prstGeom prst="rect">
            <a:avLst/>
          </a:prstGeom>
          <a:noFill/>
          <a:ln w="0">
            <a:noFill/>
          </a:ln>
        </p:spPr>
        <p:txBody>
          <a:bodyPr lIns="90000" rIns="90000" tIns="45000" bIns="45000" anchor="ctr">
            <a:noAutofit/>
          </a:bodyPr>
          <a:lstStyle>
            <a:lvl1pPr indent="0" algn="r" defTabSz="914400">
              <a:lnSpc>
                <a:spcPct val="100000"/>
              </a:lnSpc>
              <a:buNone/>
              <a:defRPr b="0" lang="en-US" sz="900" spc="400" strike="noStrike" u="none" cap="all">
                <a:solidFill>
                  <a:schemeClr val="lt1"/>
                </a:solidFill>
                <a:uFillTx/>
                <a:latin typeface="Century Gothic Bold"/>
              </a:defRPr>
            </a:lvl1pPr>
          </a:lstStyle>
          <a:p>
            <a:pPr indent="0" algn="r" defTabSz="914400">
              <a:lnSpc>
                <a:spcPct val="100000"/>
              </a:lnSpc>
              <a:buNone/>
            </a:pPr>
            <a:r>
              <a:rPr b="0" lang="en-US" sz="900" spc="400" strike="noStrike" u="none" cap="all">
                <a:solidFill>
                  <a:schemeClr val="lt1"/>
                </a:solidFill>
                <a:uFillTx/>
                <a:latin typeface="Century Gothic Bold"/>
              </a:rPr>
              <a:t>&lt;footer&gt;</a:t>
            </a:r>
            <a:endParaRPr b="0" lang="en-US" sz="900" strike="noStrike" u="none">
              <a:solidFill>
                <a:srgbClr val="ffffff"/>
              </a:solidFill>
              <a:uFillTx/>
              <a:latin typeface="Times New Roman"/>
            </a:endParaRPr>
          </a:p>
        </p:txBody>
      </p:sp>
      <p:sp>
        <p:nvSpPr>
          <p:cNvPr id="265" name="PlaceHolder 4"/>
          <p:cNvSpPr>
            <a:spLocks noGrp="1"/>
          </p:cNvSpPr>
          <p:nvPr>
            <p:ph type="sldNum" idx="35"/>
          </p:nvPr>
        </p:nvSpPr>
        <p:spPr>
          <a:xfrm>
            <a:off x="11518920" y="3164760"/>
            <a:ext cx="545400" cy="579600"/>
          </a:xfrm>
          <a:prstGeom prst="rect">
            <a:avLst/>
          </a:prstGeom>
          <a:noFill/>
          <a:ln w="0">
            <a:noFill/>
          </a:ln>
        </p:spPr>
        <p:txBody>
          <a:bodyPr lIns="90000" rIns="90000" tIns="45000" bIns="45000" anchor="ctr">
            <a:noAutofit/>
          </a:bodyPr>
          <a:lstStyle>
            <a:lvl1pPr indent="0" algn="r" defTabSz="914400">
              <a:lnSpc>
                <a:spcPct val="100000"/>
              </a:lnSpc>
              <a:buNone/>
              <a:defRPr b="0" lang="en-US" sz="1600" strike="noStrike" u="none">
                <a:solidFill>
                  <a:schemeClr val="accent6"/>
                </a:solidFill>
                <a:uFillTx/>
                <a:latin typeface="Daytona Pro Light"/>
              </a:defRPr>
            </a:lvl1pPr>
          </a:lstStyle>
          <a:p>
            <a:pPr indent="0" algn="r" defTabSz="914400">
              <a:lnSpc>
                <a:spcPct val="100000"/>
              </a:lnSpc>
              <a:buNone/>
            </a:pPr>
            <a:fld id="{65C8AF20-C0F0-4A0A-8E14-4DB0A93FFF84}" type="slidenum">
              <a:rPr b="0" lang="en-US" sz="1600" strike="noStrike" u="none">
                <a:solidFill>
                  <a:schemeClr val="accent6"/>
                </a:solidFill>
                <a:uFillTx/>
                <a:latin typeface="Daytona Pro Light"/>
              </a:rPr>
              <a:t>&lt;number&gt;</a:t>
            </a:fld>
            <a:endParaRPr b="0" lang="en-US" sz="1600" strike="noStrike" u="none">
              <a:solidFill>
                <a:srgbClr val="ffffff"/>
              </a:solidFill>
              <a:uFillTx/>
              <a:latin typeface="Times New Roman"/>
            </a:endParaRPr>
          </a:p>
        </p:txBody>
      </p:sp>
      <p:sp>
        <p:nvSpPr>
          <p:cNvPr id="266" name="PlaceHolder 5"/>
          <p:cNvSpPr>
            <a:spLocks noGrp="1"/>
          </p:cNvSpPr>
          <p:nvPr>
            <p:ph type="dt" idx="36"/>
          </p:nvPr>
        </p:nvSpPr>
        <p:spPr>
          <a:xfrm rot="5400000">
            <a:off x="10596240" y="5074920"/>
            <a:ext cx="2647440" cy="364680"/>
          </a:xfrm>
          <a:prstGeom prst="rect">
            <a:avLst/>
          </a:prstGeom>
          <a:noFill/>
          <a:ln w="0">
            <a:noFill/>
          </a:ln>
        </p:spPr>
        <p:txBody>
          <a:bodyPr lIns="90000" rIns="90000" tIns="45000" bIns="45000" anchor="ctr">
            <a:noAutofit/>
          </a:bodyPr>
          <a:lstStyle>
            <a:lvl1pPr indent="0" defTabSz="914400">
              <a:lnSpc>
                <a:spcPct val="100000"/>
              </a:lnSpc>
              <a:buNone/>
              <a:defRPr b="0" lang="en-US" sz="900" spc="400" strike="noStrike" u="none" cap="all">
                <a:solidFill>
                  <a:schemeClr val="lt1"/>
                </a:solidFill>
                <a:uFillTx/>
                <a:latin typeface="Century Gothic Bold"/>
              </a:defRPr>
            </a:lvl1pPr>
          </a:lstStyle>
          <a:p>
            <a:pPr indent="0" defTabSz="914400">
              <a:lnSpc>
                <a:spcPct val="100000"/>
              </a:lnSpc>
              <a:buNone/>
            </a:pPr>
            <a:r>
              <a:rPr b="0" lang="en-US" sz="900" spc="400" strike="noStrike" u="none" cap="all">
                <a:solidFill>
                  <a:schemeClr val="lt1"/>
                </a:solidFill>
                <a:uFillTx/>
                <a:latin typeface="Century Gothic Bold"/>
              </a:rPr>
              <a:t>&lt;date/time&gt;</a:t>
            </a:r>
            <a:endParaRPr b="0" lang="en-US" sz="900" strike="noStrike" u="none">
              <a:solidFill>
                <a:srgbClr val="ffffff"/>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82" r:id="rId4"/>
    <p:sldLayoutId id="2147483683" r:id="rId5"/>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solidFill>
      </p:bgPr>
    </p:bg>
    <p:spTree>
      <p:nvGrpSpPr>
        <p:cNvPr id="1" name=""/>
        <p:cNvGrpSpPr/>
        <p:nvPr/>
      </p:nvGrpSpPr>
      <p:grpSpPr>
        <a:xfrm>
          <a:off x="0" y="0"/>
          <a:ext cx="0" cy="0"/>
          <a:chOff x="0" y="0"/>
          <a:chExt cx="0" cy="0"/>
        </a:xfrm>
      </p:grpSpPr>
      <p:pic>
        <p:nvPicPr>
          <p:cNvPr id="269" name="Graphic 2" descr="">
            <a:extLst>
              <a:ext uri="{C183D7F6-B498-43B3-948B-1728B52AA6E4}">
                <adec:decorative xmlns:adec="http://schemas.microsoft.com/office/drawing/2017/decorative" val="1"/>
              </a:ext>
            </a:extLst>
          </p:cNvPr>
          <p:cNvPicPr/>
          <p:nvPr/>
        </p:nvPicPr>
        <p:blipFill>
          <a:blip r:embed="rId2">
            <a:extLst>
              <a:ext uri="{96DAC541-7B7A-43D3-8B79-37D633B846F1}">
                <asvg:svgBlip xmlns:asvg="http://schemas.microsoft.com/office/drawing/2016/SVG/main" r:embed="rId3"/>
              </a:ext>
            </a:extLst>
          </a:blip>
          <a:stretch/>
        </p:blipFill>
        <p:spPr>
          <a:xfrm>
            <a:off x="0" y="0"/>
            <a:ext cx="12191760" cy="6857640"/>
          </a:xfrm>
          <a:prstGeom prst="rect">
            <a:avLst/>
          </a:prstGeom>
          <a:noFill/>
          <a:ln w="0">
            <a:noFill/>
          </a:ln>
        </p:spPr>
      </p:pic>
      <p:sp>
        <p:nvSpPr>
          <p:cNvPr id="270" name="PlaceHolder 1"/>
          <p:cNvSpPr>
            <a:spLocks noGrp="1"/>
          </p:cNvSpPr>
          <p:nvPr>
            <p:ph type="title"/>
          </p:nvPr>
        </p:nvSpPr>
        <p:spPr>
          <a:xfrm>
            <a:off x="1026720" y="563760"/>
            <a:ext cx="4989240" cy="2387520"/>
          </a:xfrm>
          <a:prstGeom prst="rect">
            <a:avLst/>
          </a:prstGeom>
          <a:noFill/>
          <a:ln w="0">
            <a:noFill/>
          </a:ln>
        </p:spPr>
        <p:txBody>
          <a:bodyPr lIns="90000" rIns="90000" tIns="45000" bIns="45000" anchor="b">
            <a:noAutofit/>
          </a:bodyPr>
          <a:p>
            <a:pPr indent="0" algn="ctr" defTabSz="914400">
              <a:lnSpc>
                <a:spcPct val="90000"/>
              </a:lnSpc>
              <a:buNone/>
            </a:pPr>
            <a:r>
              <a:rPr b="0" lang="en-US" sz="4800" spc="400" strike="noStrike" u="none" cap="all">
                <a:solidFill>
                  <a:schemeClr val="accent6"/>
                </a:solidFill>
                <a:uFillTx/>
                <a:latin typeface="Century Gothic Bold"/>
              </a:rPr>
              <a:t>Click to add title</a:t>
            </a:r>
            <a:endParaRPr b="0" lang="en-US" sz="4800" strike="noStrike" u="none">
              <a:solidFill>
                <a:schemeClr val="dk1"/>
              </a:solidFill>
              <a:uFillTx/>
              <a:latin typeface="Daytona Pro Light"/>
            </a:endParaRPr>
          </a:p>
        </p:txBody>
      </p:sp>
      <p:sp>
        <p:nvSpPr>
          <p:cNvPr id="271" name="PlaceHolder 2"/>
          <p:cNvSpPr>
            <a:spLocks noGrp="1"/>
          </p:cNvSpPr>
          <p:nvPr>
            <p:ph type="body"/>
          </p:nvPr>
        </p:nvSpPr>
        <p:spPr>
          <a:xfrm>
            <a:off x="1026720" y="3531600"/>
            <a:ext cx="4989240" cy="1756080"/>
          </a:xfrm>
          <a:prstGeom prst="rect">
            <a:avLst/>
          </a:prstGeom>
          <a:noFill/>
          <a:ln w="0">
            <a:noFill/>
          </a:ln>
        </p:spPr>
        <p:txBody>
          <a:bodyPr lIns="90000" rIns="90000" tIns="45000" bIns="45000" anchor="t">
            <a:normAutofit/>
          </a:bodyPr>
          <a:p>
            <a:pPr marL="432000" indent="-324000" algn="ctr" defTabSz="914400">
              <a:lnSpc>
                <a:spcPct val="150000"/>
              </a:lnSpc>
              <a:buClr>
                <a:srgbClr val="ffffff"/>
              </a:buClr>
              <a:buSzPct val="45000"/>
              <a:buFont typeface="Wingdings" charset="2"/>
              <a:buChar char=""/>
              <a:tabLst>
                <a:tab algn="l" pos="0"/>
              </a:tabLst>
            </a:pPr>
            <a:r>
              <a:rPr b="0" lang="en-US" sz="1800" strike="noStrike" u="none">
                <a:solidFill>
                  <a:schemeClr val="lt1"/>
                </a:solidFill>
                <a:uFillTx/>
                <a:latin typeface="Daytona Pro Light"/>
              </a:rPr>
              <a:t>Click to add subtitle</a:t>
            </a:r>
            <a:endParaRPr b="0" lang="en-US" sz="1800" strike="noStrike" u="none">
              <a:solidFill>
                <a:schemeClr val="dk1"/>
              </a:solidFill>
              <a:uFillTx/>
              <a:latin typeface="Daytona Pro Light"/>
            </a:endParaRPr>
          </a:p>
        </p:txBody>
      </p:sp>
      <p:sp>
        <p:nvSpPr>
          <p:cNvPr id="272" name="PlaceHolder 3"/>
          <p:cNvSpPr>
            <a:spLocks noGrp="1"/>
          </p:cNvSpPr>
          <p:nvPr>
            <p:ph type="ftr" idx="37"/>
          </p:nvPr>
        </p:nvSpPr>
        <p:spPr>
          <a:xfrm rot="5400000">
            <a:off x="10541520" y="1408320"/>
            <a:ext cx="2770200" cy="364680"/>
          </a:xfrm>
          <a:prstGeom prst="rect">
            <a:avLst/>
          </a:prstGeom>
          <a:noFill/>
          <a:ln w="0">
            <a:noFill/>
          </a:ln>
        </p:spPr>
        <p:txBody>
          <a:bodyPr lIns="90000" rIns="90000" tIns="45000" bIns="45000" anchor="ctr">
            <a:noAutofit/>
          </a:bodyPr>
          <a:lstStyle>
            <a:lvl1pPr indent="0" algn="r" defTabSz="914400">
              <a:lnSpc>
                <a:spcPct val="100000"/>
              </a:lnSpc>
              <a:buNone/>
              <a:defRPr b="0" lang="en-US" sz="900" spc="400" strike="noStrike" u="none" cap="all">
                <a:solidFill>
                  <a:schemeClr val="lt1"/>
                </a:solidFill>
                <a:uFillTx/>
                <a:latin typeface="Century Gothic Bold"/>
              </a:defRPr>
            </a:lvl1pPr>
          </a:lstStyle>
          <a:p>
            <a:pPr indent="0" algn="r" defTabSz="914400">
              <a:lnSpc>
                <a:spcPct val="100000"/>
              </a:lnSpc>
              <a:buNone/>
            </a:pPr>
            <a:r>
              <a:rPr b="0" lang="en-US" sz="900" spc="400" strike="noStrike" u="none" cap="all">
                <a:solidFill>
                  <a:schemeClr val="lt1"/>
                </a:solidFill>
                <a:uFillTx/>
                <a:latin typeface="Century Gothic Bold"/>
              </a:rPr>
              <a:t>&lt;footer&gt;</a:t>
            </a:r>
            <a:endParaRPr b="0" lang="en-US" sz="900" strike="noStrike" u="none">
              <a:solidFill>
                <a:srgbClr val="ffffff"/>
              </a:solidFill>
              <a:uFillTx/>
              <a:latin typeface="Times New Roman"/>
            </a:endParaRPr>
          </a:p>
        </p:txBody>
      </p:sp>
      <p:sp>
        <p:nvSpPr>
          <p:cNvPr id="273" name="PlaceHolder 4"/>
          <p:cNvSpPr>
            <a:spLocks noGrp="1"/>
          </p:cNvSpPr>
          <p:nvPr>
            <p:ph type="sldNum" idx="38"/>
          </p:nvPr>
        </p:nvSpPr>
        <p:spPr>
          <a:xfrm>
            <a:off x="11518920" y="3164760"/>
            <a:ext cx="545400" cy="579600"/>
          </a:xfrm>
          <a:prstGeom prst="rect">
            <a:avLst/>
          </a:prstGeom>
          <a:noFill/>
          <a:ln w="0">
            <a:noFill/>
          </a:ln>
        </p:spPr>
        <p:txBody>
          <a:bodyPr lIns="90000" rIns="90000" tIns="45000" bIns="45000" anchor="ctr">
            <a:noAutofit/>
          </a:bodyPr>
          <a:lstStyle>
            <a:lvl1pPr indent="0" algn="r" defTabSz="914400">
              <a:lnSpc>
                <a:spcPct val="100000"/>
              </a:lnSpc>
              <a:buNone/>
              <a:defRPr b="0" lang="en-US" sz="1600" strike="noStrike" u="none">
                <a:solidFill>
                  <a:schemeClr val="accent6"/>
                </a:solidFill>
                <a:uFillTx/>
                <a:latin typeface="Daytona Pro Light"/>
              </a:defRPr>
            </a:lvl1pPr>
          </a:lstStyle>
          <a:p>
            <a:pPr indent="0" algn="r" defTabSz="914400">
              <a:lnSpc>
                <a:spcPct val="100000"/>
              </a:lnSpc>
              <a:buNone/>
            </a:pPr>
            <a:fld id="{7F8FAF29-5204-4D64-9C78-B7858FDC5E2E}" type="slidenum">
              <a:rPr b="0" lang="en-US" sz="1600" strike="noStrike" u="none">
                <a:solidFill>
                  <a:schemeClr val="accent6"/>
                </a:solidFill>
                <a:uFillTx/>
                <a:latin typeface="Daytona Pro Light"/>
              </a:rPr>
              <a:t>&lt;number&gt;</a:t>
            </a:fld>
            <a:endParaRPr b="0" lang="en-US" sz="1600" strike="noStrike" u="none">
              <a:solidFill>
                <a:srgbClr val="ffffff"/>
              </a:solidFill>
              <a:uFillTx/>
              <a:latin typeface="Times New Roman"/>
            </a:endParaRPr>
          </a:p>
        </p:txBody>
      </p:sp>
      <p:sp>
        <p:nvSpPr>
          <p:cNvPr id="274" name="PlaceHolder 5"/>
          <p:cNvSpPr>
            <a:spLocks noGrp="1"/>
          </p:cNvSpPr>
          <p:nvPr>
            <p:ph type="dt" idx="39"/>
          </p:nvPr>
        </p:nvSpPr>
        <p:spPr>
          <a:xfrm rot="5400000">
            <a:off x="10596240" y="5074920"/>
            <a:ext cx="2647440" cy="364680"/>
          </a:xfrm>
          <a:prstGeom prst="rect">
            <a:avLst/>
          </a:prstGeom>
          <a:noFill/>
          <a:ln w="0">
            <a:noFill/>
          </a:ln>
        </p:spPr>
        <p:txBody>
          <a:bodyPr lIns="90000" rIns="90000" tIns="45000" bIns="45000" anchor="ctr">
            <a:noAutofit/>
          </a:bodyPr>
          <a:lstStyle>
            <a:lvl1pPr indent="0" defTabSz="914400">
              <a:lnSpc>
                <a:spcPct val="100000"/>
              </a:lnSpc>
              <a:buNone/>
              <a:defRPr b="0" lang="en-US" sz="900" spc="400" strike="noStrike" u="none" cap="all">
                <a:solidFill>
                  <a:schemeClr val="lt1"/>
                </a:solidFill>
                <a:uFillTx/>
                <a:latin typeface="Century Gothic Bold"/>
              </a:defRPr>
            </a:lvl1pPr>
          </a:lstStyle>
          <a:p>
            <a:pPr indent="0" defTabSz="914400">
              <a:lnSpc>
                <a:spcPct val="100000"/>
              </a:lnSpc>
              <a:buNone/>
            </a:pPr>
            <a:r>
              <a:rPr b="0" lang="en-US" sz="900" spc="400" strike="noStrike" u="none" cap="all">
                <a:solidFill>
                  <a:schemeClr val="lt1"/>
                </a:solidFill>
                <a:uFillTx/>
                <a:latin typeface="Century Gothic Bold"/>
              </a:rPr>
              <a:t>&lt;date/time&gt;</a:t>
            </a:r>
            <a:endParaRPr b="0" lang="en-US" sz="900" strike="noStrike" u="none">
              <a:solidFill>
                <a:srgbClr val="ffffff"/>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85" r:id="rId4"/>
    <p:sldLayoutId id="2147483686" r:id="rId5"/>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solidFill>
      </p:bgPr>
    </p:bg>
    <p:spTree>
      <p:nvGrpSpPr>
        <p:cNvPr id="1" name=""/>
        <p:cNvGrpSpPr/>
        <p:nvPr/>
      </p:nvGrpSpPr>
      <p:grpSpPr>
        <a:xfrm>
          <a:off x="0" y="0"/>
          <a:ext cx="0" cy="0"/>
          <a:chOff x="0" y="0"/>
          <a:chExt cx="0" cy="0"/>
        </a:xfrm>
      </p:grpSpPr>
      <p:pic>
        <p:nvPicPr>
          <p:cNvPr id="277" name="Graphic 1" descr="">
            <a:extLst>
              <a:ext uri="{C183D7F6-B498-43B3-948B-1728B52AA6E4}">
                <adec:decorative xmlns:adec="http://schemas.microsoft.com/office/drawing/2017/decorative" val="1"/>
              </a:ext>
            </a:extLst>
          </p:cNvPr>
          <p:cNvPicPr/>
          <p:nvPr/>
        </p:nvPicPr>
        <p:blipFill>
          <a:blip r:embed="rId2">
            <a:extLst>
              <a:ext uri="{96DAC541-7B7A-43D3-8B79-37D633B846F1}">
                <asvg:svgBlip xmlns:asvg="http://schemas.microsoft.com/office/drawing/2016/SVG/main" r:embed="rId3"/>
              </a:ext>
            </a:extLst>
          </a:blip>
          <a:stretch/>
        </p:blipFill>
        <p:spPr>
          <a:xfrm>
            <a:off x="0" y="0"/>
            <a:ext cx="12191760" cy="6857640"/>
          </a:xfrm>
          <a:prstGeom prst="rect">
            <a:avLst/>
          </a:prstGeom>
          <a:noFill/>
          <a:ln w="0">
            <a:noFill/>
          </a:ln>
        </p:spPr>
      </p:pic>
      <p:sp>
        <p:nvSpPr>
          <p:cNvPr id="278" name="PlaceHolder 1"/>
          <p:cNvSpPr>
            <a:spLocks noGrp="1"/>
          </p:cNvSpPr>
          <p:nvPr>
            <p:ph type="title"/>
          </p:nvPr>
        </p:nvSpPr>
        <p:spPr>
          <a:xfrm>
            <a:off x="4187160" y="695160"/>
            <a:ext cx="4919040" cy="667080"/>
          </a:xfrm>
          <a:prstGeom prst="rect">
            <a:avLst/>
          </a:prstGeom>
          <a:noFill/>
          <a:ln w="0">
            <a:noFill/>
          </a:ln>
        </p:spPr>
        <p:txBody>
          <a:bodyPr lIns="90000" rIns="90000" tIns="45000" bIns="45000" anchor="t">
            <a:noAutofit/>
          </a:bodyPr>
          <a:p>
            <a:pPr indent="0" defTabSz="914400">
              <a:lnSpc>
                <a:spcPct val="90000"/>
              </a:lnSpc>
              <a:buNone/>
            </a:pPr>
            <a:r>
              <a:rPr b="0" lang="en-US" sz="2800" spc="400" strike="noStrike" u="none" cap="all">
                <a:solidFill>
                  <a:schemeClr val="lt1"/>
                </a:solidFill>
                <a:uFillTx/>
                <a:latin typeface="Century Gothic Bold"/>
              </a:rPr>
              <a:t>Click to add title</a:t>
            </a:r>
            <a:endParaRPr b="0" lang="en-US" sz="2800" strike="noStrike" u="none">
              <a:solidFill>
                <a:schemeClr val="dk1"/>
              </a:solidFill>
              <a:uFillTx/>
              <a:latin typeface="Daytona Pro Light"/>
            </a:endParaRPr>
          </a:p>
        </p:txBody>
      </p:sp>
      <p:sp>
        <p:nvSpPr>
          <p:cNvPr id="279" name="PlaceHolder 2"/>
          <p:cNvSpPr>
            <a:spLocks noGrp="1"/>
          </p:cNvSpPr>
          <p:nvPr>
            <p:ph type="body"/>
          </p:nvPr>
        </p:nvSpPr>
        <p:spPr>
          <a:xfrm>
            <a:off x="4199760" y="1873800"/>
            <a:ext cx="2556360" cy="364680"/>
          </a:xfrm>
          <a:prstGeom prst="rect">
            <a:avLst/>
          </a:prstGeom>
          <a:noFill/>
          <a:ln w="0">
            <a:noFill/>
          </a:ln>
        </p:spPr>
        <p:txBody>
          <a:bodyPr lIns="90000" rIns="90000" tIns="45000" bIns="45000" anchor="t">
            <a:noAutofit/>
          </a:bodyPr>
          <a:p>
            <a:pPr marL="432000" indent="-324000" defTabSz="914400">
              <a:lnSpc>
                <a:spcPct val="90000"/>
              </a:lnSpc>
              <a:spcBef>
                <a:spcPts val="1001"/>
              </a:spcBef>
              <a:buClr>
                <a:srgbClr val="ffffff"/>
              </a:buClr>
              <a:buSzPct val="45000"/>
              <a:buFont typeface="Wingdings" charset="2"/>
              <a:buChar char=""/>
              <a:tabLst>
                <a:tab algn="l" pos="0"/>
              </a:tabLst>
            </a:pPr>
            <a:r>
              <a:rPr b="0" lang="en-US" sz="1600" spc="201" strike="noStrike" u="none">
                <a:solidFill>
                  <a:schemeClr val="accent6"/>
                </a:solidFill>
                <a:uFillTx/>
                <a:latin typeface="Century Gothic Bold"/>
              </a:rPr>
              <a:t>Click to add title</a:t>
            </a:r>
            <a:endParaRPr b="0" lang="en-US" sz="1600" strike="noStrike" u="none">
              <a:solidFill>
                <a:schemeClr val="dk1"/>
              </a:solidFill>
              <a:uFillTx/>
              <a:latin typeface="Daytona Pro Light"/>
            </a:endParaRPr>
          </a:p>
        </p:txBody>
      </p:sp>
      <p:sp>
        <p:nvSpPr>
          <p:cNvPr id="280" name="PlaceHolder 3"/>
          <p:cNvSpPr>
            <a:spLocks noGrp="1"/>
          </p:cNvSpPr>
          <p:nvPr>
            <p:ph type="body"/>
          </p:nvPr>
        </p:nvSpPr>
        <p:spPr>
          <a:xfrm>
            <a:off x="4199760" y="2178360"/>
            <a:ext cx="2556360" cy="1328040"/>
          </a:xfrm>
          <a:prstGeom prst="rect">
            <a:avLst/>
          </a:prstGeom>
          <a:noFill/>
          <a:ln w="0">
            <a:noFill/>
          </a:ln>
        </p:spPr>
        <p:txBody>
          <a:bodyPr lIns="90000" rIns="90000" tIns="45000" bIns="45000" anchor="t">
            <a:noAutofit/>
          </a:bodyPr>
          <a:p>
            <a:pPr indent="0" defTabSz="914400">
              <a:lnSpc>
                <a:spcPct val="150000"/>
              </a:lnSpc>
              <a:buNone/>
              <a:tabLst>
                <a:tab algn="l" pos="0"/>
              </a:tabLst>
            </a:pPr>
            <a:r>
              <a:rPr b="0" lang="en-US" sz="1400" strike="noStrike" u="none">
                <a:solidFill>
                  <a:schemeClr val="lt1"/>
                </a:solidFill>
                <a:uFillTx/>
                <a:latin typeface="Daytona Pro Light"/>
              </a:rPr>
              <a:t>Click to add text</a:t>
            </a:r>
            <a:endParaRPr b="0" lang="en-US" sz="1400" strike="noStrike" u="none">
              <a:solidFill>
                <a:schemeClr val="dk1"/>
              </a:solidFill>
              <a:uFillTx/>
              <a:latin typeface="Daytona Pro Light"/>
            </a:endParaRPr>
          </a:p>
        </p:txBody>
      </p:sp>
      <p:sp>
        <p:nvSpPr>
          <p:cNvPr id="281" name="PlaceHolder 4"/>
          <p:cNvSpPr>
            <a:spLocks noGrp="1"/>
          </p:cNvSpPr>
          <p:nvPr>
            <p:ph type="body"/>
          </p:nvPr>
        </p:nvSpPr>
        <p:spPr>
          <a:xfrm>
            <a:off x="7539120" y="1873800"/>
            <a:ext cx="2556360" cy="364680"/>
          </a:xfrm>
          <a:prstGeom prst="rect">
            <a:avLst/>
          </a:prstGeom>
          <a:noFill/>
          <a:ln w="0">
            <a:noFill/>
          </a:ln>
        </p:spPr>
        <p:txBody>
          <a:bodyPr lIns="90000" rIns="90000" tIns="45000" bIns="45000" anchor="t">
            <a:noAutofit/>
          </a:bodyPr>
          <a:p>
            <a:pPr indent="0" defTabSz="914400">
              <a:lnSpc>
                <a:spcPct val="90000"/>
              </a:lnSpc>
              <a:spcBef>
                <a:spcPts val="1001"/>
              </a:spcBef>
              <a:buNone/>
              <a:tabLst>
                <a:tab algn="l" pos="0"/>
              </a:tabLst>
            </a:pPr>
            <a:r>
              <a:rPr b="0" lang="en-US" sz="1600" spc="201" strike="noStrike" u="none">
                <a:solidFill>
                  <a:schemeClr val="accent6"/>
                </a:solidFill>
                <a:uFillTx/>
                <a:latin typeface="Century Gothic Bold"/>
              </a:rPr>
              <a:t>Click to add title</a:t>
            </a:r>
            <a:endParaRPr b="0" lang="en-US" sz="1600" strike="noStrike" u="none">
              <a:solidFill>
                <a:schemeClr val="dk1"/>
              </a:solidFill>
              <a:uFillTx/>
              <a:latin typeface="Daytona Pro Light"/>
            </a:endParaRPr>
          </a:p>
        </p:txBody>
      </p:sp>
      <p:sp>
        <p:nvSpPr>
          <p:cNvPr id="282" name="PlaceHolder 5"/>
          <p:cNvSpPr>
            <a:spLocks noGrp="1"/>
          </p:cNvSpPr>
          <p:nvPr>
            <p:ph type="body"/>
          </p:nvPr>
        </p:nvSpPr>
        <p:spPr>
          <a:xfrm>
            <a:off x="7539120" y="2178360"/>
            <a:ext cx="2556360" cy="1290600"/>
          </a:xfrm>
          <a:prstGeom prst="rect">
            <a:avLst/>
          </a:prstGeom>
          <a:noFill/>
          <a:ln w="0">
            <a:noFill/>
          </a:ln>
        </p:spPr>
        <p:txBody>
          <a:bodyPr lIns="90000" rIns="90000" tIns="45000" bIns="45000" anchor="t">
            <a:noAutofit/>
          </a:bodyPr>
          <a:p>
            <a:pPr indent="0" defTabSz="914400">
              <a:lnSpc>
                <a:spcPct val="150000"/>
              </a:lnSpc>
              <a:buNone/>
              <a:tabLst>
                <a:tab algn="l" pos="0"/>
              </a:tabLst>
            </a:pPr>
            <a:r>
              <a:rPr b="0" lang="en-US" sz="1400" strike="noStrike" u="none">
                <a:solidFill>
                  <a:schemeClr val="lt1"/>
                </a:solidFill>
                <a:uFillTx/>
                <a:latin typeface="Daytona Pro Light"/>
              </a:rPr>
              <a:t>Click to add text</a:t>
            </a:r>
            <a:endParaRPr b="0" lang="en-US" sz="1400" strike="noStrike" u="none">
              <a:solidFill>
                <a:schemeClr val="dk1"/>
              </a:solidFill>
              <a:uFillTx/>
              <a:latin typeface="Daytona Pro Light"/>
            </a:endParaRPr>
          </a:p>
        </p:txBody>
      </p:sp>
      <p:sp>
        <p:nvSpPr>
          <p:cNvPr id="283" name="PlaceHolder 6"/>
          <p:cNvSpPr>
            <a:spLocks noGrp="1"/>
          </p:cNvSpPr>
          <p:nvPr>
            <p:ph type="body"/>
          </p:nvPr>
        </p:nvSpPr>
        <p:spPr>
          <a:xfrm>
            <a:off x="4199760" y="4071240"/>
            <a:ext cx="2556360" cy="364680"/>
          </a:xfrm>
          <a:prstGeom prst="rect">
            <a:avLst/>
          </a:prstGeom>
          <a:noFill/>
          <a:ln w="0">
            <a:noFill/>
          </a:ln>
        </p:spPr>
        <p:txBody>
          <a:bodyPr lIns="90000" rIns="90000" tIns="45000" bIns="45000" anchor="t">
            <a:noAutofit/>
          </a:bodyPr>
          <a:p>
            <a:pPr indent="0" defTabSz="914400">
              <a:lnSpc>
                <a:spcPct val="90000"/>
              </a:lnSpc>
              <a:spcBef>
                <a:spcPts val="1001"/>
              </a:spcBef>
              <a:buNone/>
              <a:tabLst>
                <a:tab algn="l" pos="0"/>
              </a:tabLst>
            </a:pPr>
            <a:r>
              <a:rPr b="0" lang="en-US" sz="1600" spc="201" strike="noStrike" u="none">
                <a:solidFill>
                  <a:schemeClr val="accent6"/>
                </a:solidFill>
                <a:uFillTx/>
                <a:latin typeface="Century Gothic Bold"/>
              </a:rPr>
              <a:t>Click to add title</a:t>
            </a:r>
            <a:endParaRPr b="0" lang="en-US" sz="1600" strike="noStrike" u="none">
              <a:solidFill>
                <a:schemeClr val="dk1"/>
              </a:solidFill>
              <a:uFillTx/>
              <a:latin typeface="Daytona Pro Light"/>
            </a:endParaRPr>
          </a:p>
        </p:txBody>
      </p:sp>
      <p:sp>
        <p:nvSpPr>
          <p:cNvPr id="284" name="PlaceHolder 7"/>
          <p:cNvSpPr>
            <a:spLocks noGrp="1"/>
          </p:cNvSpPr>
          <p:nvPr>
            <p:ph type="body"/>
          </p:nvPr>
        </p:nvSpPr>
        <p:spPr>
          <a:xfrm>
            <a:off x="4199760" y="4384080"/>
            <a:ext cx="2556360" cy="1328040"/>
          </a:xfrm>
          <a:prstGeom prst="rect">
            <a:avLst/>
          </a:prstGeom>
          <a:noFill/>
          <a:ln w="0">
            <a:noFill/>
          </a:ln>
        </p:spPr>
        <p:txBody>
          <a:bodyPr lIns="90000" rIns="90000" tIns="45000" bIns="45000" anchor="t">
            <a:noAutofit/>
          </a:bodyPr>
          <a:p>
            <a:pPr indent="0" defTabSz="914400">
              <a:lnSpc>
                <a:spcPct val="150000"/>
              </a:lnSpc>
              <a:buNone/>
              <a:tabLst>
                <a:tab algn="l" pos="0"/>
              </a:tabLst>
            </a:pPr>
            <a:r>
              <a:rPr b="0" lang="en-US" sz="1400" strike="noStrike" u="none">
                <a:solidFill>
                  <a:schemeClr val="lt1"/>
                </a:solidFill>
                <a:uFillTx/>
                <a:latin typeface="Daytona Pro Light"/>
              </a:rPr>
              <a:t>Click to add text</a:t>
            </a:r>
            <a:endParaRPr b="0" lang="en-US" sz="1400" strike="noStrike" u="none">
              <a:solidFill>
                <a:schemeClr val="dk1"/>
              </a:solidFill>
              <a:uFillTx/>
              <a:latin typeface="Daytona Pro Light"/>
            </a:endParaRPr>
          </a:p>
        </p:txBody>
      </p:sp>
      <p:sp>
        <p:nvSpPr>
          <p:cNvPr id="285" name="PlaceHolder 8"/>
          <p:cNvSpPr>
            <a:spLocks noGrp="1"/>
          </p:cNvSpPr>
          <p:nvPr>
            <p:ph type="body"/>
          </p:nvPr>
        </p:nvSpPr>
        <p:spPr>
          <a:xfrm>
            <a:off x="7539120" y="4071240"/>
            <a:ext cx="2556360" cy="364680"/>
          </a:xfrm>
          <a:prstGeom prst="rect">
            <a:avLst/>
          </a:prstGeom>
          <a:noFill/>
          <a:ln w="0">
            <a:noFill/>
          </a:ln>
        </p:spPr>
        <p:txBody>
          <a:bodyPr lIns="90000" rIns="90000" tIns="45000" bIns="45000" anchor="t">
            <a:noAutofit/>
          </a:bodyPr>
          <a:p>
            <a:pPr indent="0" defTabSz="914400">
              <a:lnSpc>
                <a:spcPct val="90000"/>
              </a:lnSpc>
              <a:spcBef>
                <a:spcPts val="1001"/>
              </a:spcBef>
              <a:buNone/>
              <a:tabLst>
                <a:tab algn="l" pos="0"/>
              </a:tabLst>
            </a:pPr>
            <a:r>
              <a:rPr b="0" lang="en-US" sz="1600" spc="201" strike="noStrike" u="none">
                <a:solidFill>
                  <a:schemeClr val="accent6"/>
                </a:solidFill>
                <a:uFillTx/>
                <a:latin typeface="Century Gothic Bold"/>
              </a:rPr>
              <a:t>Click to add title</a:t>
            </a:r>
            <a:endParaRPr b="0" lang="en-US" sz="1600" strike="noStrike" u="none">
              <a:solidFill>
                <a:schemeClr val="dk1"/>
              </a:solidFill>
              <a:uFillTx/>
              <a:latin typeface="Daytona Pro Light"/>
            </a:endParaRPr>
          </a:p>
        </p:txBody>
      </p:sp>
      <p:sp>
        <p:nvSpPr>
          <p:cNvPr id="286" name="PlaceHolder 9"/>
          <p:cNvSpPr>
            <a:spLocks noGrp="1"/>
          </p:cNvSpPr>
          <p:nvPr>
            <p:ph type="body"/>
          </p:nvPr>
        </p:nvSpPr>
        <p:spPr>
          <a:xfrm>
            <a:off x="7539120" y="4375800"/>
            <a:ext cx="2556360" cy="1290600"/>
          </a:xfrm>
          <a:prstGeom prst="rect">
            <a:avLst/>
          </a:prstGeom>
          <a:noFill/>
          <a:ln w="0">
            <a:noFill/>
          </a:ln>
        </p:spPr>
        <p:txBody>
          <a:bodyPr lIns="90000" rIns="90000" tIns="45000" bIns="45000" anchor="t">
            <a:noAutofit/>
          </a:bodyPr>
          <a:p>
            <a:pPr indent="0" defTabSz="914400">
              <a:lnSpc>
                <a:spcPct val="150000"/>
              </a:lnSpc>
              <a:buNone/>
              <a:tabLst>
                <a:tab algn="l" pos="0"/>
              </a:tabLst>
            </a:pPr>
            <a:r>
              <a:rPr b="0" lang="en-US" sz="1400" strike="noStrike" u="none">
                <a:solidFill>
                  <a:schemeClr val="lt1"/>
                </a:solidFill>
                <a:uFillTx/>
                <a:latin typeface="Daytona Pro Light"/>
              </a:rPr>
              <a:t>Click to add text</a:t>
            </a:r>
            <a:endParaRPr b="0" lang="en-US" sz="1400" strike="noStrike" u="none">
              <a:solidFill>
                <a:schemeClr val="dk1"/>
              </a:solidFill>
              <a:uFillTx/>
              <a:latin typeface="Daytona Pro Light"/>
            </a:endParaRPr>
          </a:p>
        </p:txBody>
      </p:sp>
      <p:sp>
        <p:nvSpPr>
          <p:cNvPr id="287" name="PlaceHolder 10"/>
          <p:cNvSpPr>
            <a:spLocks noGrp="1"/>
          </p:cNvSpPr>
          <p:nvPr>
            <p:ph type="ftr" idx="40"/>
          </p:nvPr>
        </p:nvSpPr>
        <p:spPr>
          <a:xfrm rot="5400000">
            <a:off x="10541520" y="1408320"/>
            <a:ext cx="2770200" cy="364680"/>
          </a:xfrm>
          <a:prstGeom prst="rect">
            <a:avLst/>
          </a:prstGeom>
          <a:noFill/>
          <a:ln w="0">
            <a:noFill/>
          </a:ln>
        </p:spPr>
        <p:txBody>
          <a:bodyPr lIns="90000" rIns="90000" tIns="45000" bIns="45000" anchor="ctr">
            <a:noAutofit/>
          </a:bodyPr>
          <a:lstStyle>
            <a:lvl1pPr indent="0" algn="r" defTabSz="914400">
              <a:lnSpc>
                <a:spcPct val="100000"/>
              </a:lnSpc>
              <a:buNone/>
              <a:defRPr b="0" lang="en-US" sz="900" spc="400" strike="noStrike" u="none" cap="all">
                <a:solidFill>
                  <a:schemeClr val="lt1"/>
                </a:solidFill>
                <a:uFillTx/>
                <a:latin typeface="Century Gothic Bold"/>
              </a:defRPr>
            </a:lvl1pPr>
          </a:lstStyle>
          <a:p>
            <a:pPr indent="0" algn="r" defTabSz="914400">
              <a:lnSpc>
                <a:spcPct val="100000"/>
              </a:lnSpc>
              <a:buNone/>
            </a:pPr>
            <a:r>
              <a:rPr b="0" lang="en-US" sz="900" spc="400" strike="noStrike" u="none" cap="all">
                <a:solidFill>
                  <a:schemeClr val="lt1"/>
                </a:solidFill>
                <a:uFillTx/>
                <a:latin typeface="Century Gothic Bold"/>
              </a:rPr>
              <a:t>&lt;footer&gt;</a:t>
            </a:r>
            <a:endParaRPr b="0" lang="en-US" sz="900" strike="noStrike" u="none">
              <a:solidFill>
                <a:srgbClr val="ffffff"/>
              </a:solidFill>
              <a:uFillTx/>
              <a:latin typeface="Times New Roman"/>
            </a:endParaRPr>
          </a:p>
        </p:txBody>
      </p:sp>
      <p:sp>
        <p:nvSpPr>
          <p:cNvPr id="288" name="PlaceHolder 11"/>
          <p:cNvSpPr>
            <a:spLocks noGrp="1"/>
          </p:cNvSpPr>
          <p:nvPr>
            <p:ph type="sldNum" idx="41"/>
          </p:nvPr>
        </p:nvSpPr>
        <p:spPr>
          <a:xfrm>
            <a:off x="11518920" y="3164760"/>
            <a:ext cx="545400" cy="579600"/>
          </a:xfrm>
          <a:prstGeom prst="rect">
            <a:avLst/>
          </a:prstGeom>
          <a:noFill/>
          <a:ln w="0">
            <a:noFill/>
          </a:ln>
        </p:spPr>
        <p:txBody>
          <a:bodyPr lIns="90000" rIns="90000" tIns="45000" bIns="45000" anchor="ctr">
            <a:noAutofit/>
          </a:bodyPr>
          <a:lstStyle>
            <a:lvl1pPr indent="0" algn="r" defTabSz="914400">
              <a:lnSpc>
                <a:spcPct val="100000"/>
              </a:lnSpc>
              <a:buNone/>
              <a:defRPr b="0" lang="en-US" sz="1600" strike="noStrike" u="none">
                <a:solidFill>
                  <a:schemeClr val="accent6"/>
                </a:solidFill>
                <a:uFillTx/>
                <a:latin typeface="Daytona Pro Light"/>
              </a:defRPr>
            </a:lvl1pPr>
          </a:lstStyle>
          <a:p>
            <a:pPr indent="0" algn="r" defTabSz="914400">
              <a:lnSpc>
                <a:spcPct val="100000"/>
              </a:lnSpc>
              <a:buNone/>
            </a:pPr>
            <a:fld id="{2BB19388-7994-4FA6-865C-C2C208BF1ECB}" type="slidenum">
              <a:rPr b="0" lang="en-US" sz="1600" strike="noStrike" u="none">
                <a:solidFill>
                  <a:schemeClr val="accent6"/>
                </a:solidFill>
                <a:uFillTx/>
                <a:latin typeface="Daytona Pro Light"/>
              </a:rPr>
              <a:t>&lt;number&gt;</a:t>
            </a:fld>
            <a:endParaRPr b="0" lang="en-US" sz="1600" strike="noStrike" u="none">
              <a:solidFill>
                <a:srgbClr val="ffffff"/>
              </a:solidFill>
              <a:uFillTx/>
              <a:latin typeface="Times New Roman"/>
            </a:endParaRPr>
          </a:p>
        </p:txBody>
      </p:sp>
      <p:sp>
        <p:nvSpPr>
          <p:cNvPr id="289" name="PlaceHolder 12"/>
          <p:cNvSpPr>
            <a:spLocks noGrp="1"/>
          </p:cNvSpPr>
          <p:nvPr>
            <p:ph type="dt" idx="42"/>
          </p:nvPr>
        </p:nvSpPr>
        <p:spPr>
          <a:xfrm rot="5400000">
            <a:off x="10596240" y="5074920"/>
            <a:ext cx="2647440" cy="364680"/>
          </a:xfrm>
          <a:prstGeom prst="rect">
            <a:avLst/>
          </a:prstGeom>
          <a:noFill/>
          <a:ln w="0">
            <a:noFill/>
          </a:ln>
        </p:spPr>
        <p:txBody>
          <a:bodyPr lIns="90000" rIns="90000" tIns="45000" bIns="45000" anchor="ctr">
            <a:noAutofit/>
          </a:bodyPr>
          <a:lstStyle>
            <a:lvl1pPr indent="0" defTabSz="914400">
              <a:lnSpc>
                <a:spcPct val="100000"/>
              </a:lnSpc>
              <a:buNone/>
              <a:defRPr b="0" lang="en-US" sz="900" spc="400" strike="noStrike" u="none" cap="all">
                <a:solidFill>
                  <a:schemeClr val="lt1"/>
                </a:solidFill>
                <a:uFillTx/>
                <a:latin typeface="Century Gothic Bold"/>
              </a:defRPr>
            </a:lvl1pPr>
          </a:lstStyle>
          <a:p>
            <a:pPr indent="0" defTabSz="914400">
              <a:lnSpc>
                <a:spcPct val="100000"/>
              </a:lnSpc>
              <a:buNone/>
            </a:pPr>
            <a:r>
              <a:rPr b="0" lang="en-US" sz="900" spc="400" strike="noStrike" u="none" cap="all">
                <a:solidFill>
                  <a:schemeClr val="lt1"/>
                </a:solidFill>
                <a:uFillTx/>
                <a:latin typeface="Century Gothic Bold"/>
              </a:rPr>
              <a:t>&lt;date/time&gt;</a:t>
            </a:r>
            <a:endParaRPr b="0" lang="en-US" sz="900" strike="noStrike" u="none">
              <a:solidFill>
                <a:srgbClr val="ffffff"/>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88" r:id="rId4"/>
    <p:sldLayoutId id="2147483689" r:id="rId5"/>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solidFill>
      </p:bgPr>
    </p:bg>
    <p:spTree>
      <p:nvGrpSpPr>
        <p:cNvPr id="1" name=""/>
        <p:cNvGrpSpPr/>
        <p:nvPr/>
      </p:nvGrpSpPr>
      <p:grpSpPr>
        <a:xfrm>
          <a:off x="0" y="0"/>
          <a:ext cx="0" cy="0"/>
          <a:chOff x="0" y="0"/>
          <a:chExt cx="0" cy="0"/>
        </a:xfrm>
      </p:grpSpPr>
      <p:pic>
        <p:nvPicPr>
          <p:cNvPr id="292" name="Graphic 1" descr="">
            <a:extLst>
              <a:ext uri="{C183D7F6-B498-43B3-948B-1728B52AA6E4}">
                <adec:decorative xmlns:adec="http://schemas.microsoft.com/office/drawing/2017/decorative" val="1"/>
              </a:ext>
            </a:extLst>
          </p:cNvPr>
          <p:cNvPicPr/>
          <p:nvPr/>
        </p:nvPicPr>
        <p:blipFill>
          <a:blip r:embed="rId2">
            <a:extLst>
              <a:ext uri="{96DAC541-7B7A-43D3-8B79-37D633B846F1}">
                <asvg:svgBlip xmlns:asvg="http://schemas.microsoft.com/office/drawing/2016/SVG/main" r:embed="rId3"/>
              </a:ext>
            </a:extLst>
          </a:blip>
          <a:stretch/>
        </p:blipFill>
        <p:spPr>
          <a:xfrm>
            <a:off x="0" y="0"/>
            <a:ext cx="12191760" cy="6857640"/>
          </a:xfrm>
          <a:prstGeom prst="rect">
            <a:avLst/>
          </a:prstGeom>
          <a:noFill/>
          <a:ln w="0">
            <a:noFill/>
          </a:ln>
        </p:spPr>
      </p:pic>
      <p:sp>
        <p:nvSpPr>
          <p:cNvPr id="293" name="PlaceHolder 1"/>
          <p:cNvSpPr>
            <a:spLocks noGrp="1"/>
          </p:cNvSpPr>
          <p:nvPr>
            <p:ph type="title"/>
          </p:nvPr>
        </p:nvSpPr>
        <p:spPr>
          <a:xfrm>
            <a:off x="3509640" y="1823760"/>
            <a:ext cx="4719600" cy="579600"/>
          </a:xfrm>
          <a:prstGeom prst="rect">
            <a:avLst/>
          </a:prstGeom>
          <a:noFill/>
          <a:ln w="0">
            <a:noFill/>
          </a:ln>
        </p:spPr>
        <p:txBody>
          <a:bodyPr lIns="90000" rIns="90000" tIns="45000" bIns="45000" anchor="t">
            <a:noAutofit/>
          </a:bodyPr>
          <a:p>
            <a:pPr indent="0" algn="ctr" defTabSz="914400">
              <a:lnSpc>
                <a:spcPct val="90000"/>
              </a:lnSpc>
              <a:buNone/>
            </a:pPr>
            <a:r>
              <a:rPr b="0" lang="en-US" sz="2800" spc="400" strike="noStrike" u="none" cap="all">
                <a:solidFill>
                  <a:schemeClr val="lt1"/>
                </a:solidFill>
                <a:uFillTx/>
                <a:latin typeface="Century Gothic Bold"/>
              </a:rPr>
              <a:t>Click to add title</a:t>
            </a:r>
            <a:endParaRPr b="0" lang="en-US" sz="2800" strike="noStrike" u="none">
              <a:solidFill>
                <a:schemeClr val="dk1"/>
              </a:solidFill>
              <a:uFillTx/>
              <a:latin typeface="Daytona Pro Light"/>
            </a:endParaRPr>
          </a:p>
        </p:txBody>
      </p:sp>
      <p:sp>
        <p:nvSpPr>
          <p:cNvPr id="294" name="PlaceHolder 2"/>
          <p:cNvSpPr>
            <a:spLocks noGrp="1"/>
          </p:cNvSpPr>
          <p:nvPr>
            <p:ph type="body"/>
          </p:nvPr>
        </p:nvSpPr>
        <p:spPr>
          <a:xfrm>
            <a:off x="379080" y="4231080"/>
            <a:ext cx="2640600" cy="364680"/>
          </a:xfrm>
          <a:prstGeom prst="rect">
            <a:avLst/>
          </a:prstGeom>
          <a:noFill/>
          <a:ln w="0">
            <a:noFill/>
          </a:ln>
        </p:spPr>
        <p:txBody>
          <a:bodyPr lIns="90000" rIns="90000" tIns="45000" bIns="45000" anchor="t">
            <a:noAutofit/>
          </a:bodyPr>
          <a:p>
            <a:pPr marL="432000" indent="-324000" algn="ctr" defTabSz="914400">
              <a:lnSpc>
                <a:spcPct val="90000"/>
              </a:lnSpc>
              <a:spcBef>
                <a:spcPts val="1001"/>
              </a:spcBef>
              <a:buClr>
                <a:srgbClr val="ffffff"/>
              </a:buClr>
              <a:buSzPct val="45000"/>
              <a:buFont typeface="Wingdings" charset="2"/>
              <a:buChar char=""/>
              <a:tabLst>
                <a:tab algn="l" pos="0"/>
              </a:tabLst>
            </a:pPr>
            <a:r>
              <a:rPr b="0" lang="en-US" sz="1600" spc="201" strike="noStrike" u="none">
                <a:solidFill>
                  <a:schemeClr val="accent6"/>
                </a:solidFill>
                <a:uFillTx/>
                <a:latin typeface="Century Gothic Bold"/>
              </a:rPr>
              <a:t>Click to add title</a:t>
            </a:r>
            <a:endParaRPr b="0" lang="en-US" sz="1600" strike="noStrike" u="none">
              <a:solidFill>
                <a:schemeClr val="dk1"/>
              </a:solidFill>
              <a:uFillTx/>
              <a:latin typeface="Daytona Pro Light"/>
            </a:endParaRPr>
          </a:p>
        </p:txBody>
      </p:sp>
      <p:sp>
        <p:nvSpPr>
          <p:cNvPr id="295" name="PlaceHolder 3"/>
          <p:cNvSpPr>
            <a:spLocks noGrp="1"/>
          </p:cNvSpPr>
          <p:nvPr>
            <p:ph type="body"/>
          </p:nvPr>
        </p:nvSpPr>
        <p:spPr>
          <a:xfrm>
            <a:off x="379080" y="4546440"/>
            <a:ext cx="2640600" cy="1616040"/>
          </a:xfrm>
          <a:prstGeom prst="rect">
            <a:avLst/>
          </a:prstGeom>
          <a:noFill/>
          <a:ln w="0">
            <a:noFill/>
          </a:ln>
        </p:spPr>
        <p:txBody>
          <a:bodyPr lIns="90000" rIns="90000" tIns="45000" bIns="45000" anchor="t">
            <a:noAutofit/>
          </a:bodyPr>
          <a:p>
            <a:pPr indent="0" algn="ctr" defTabSz="914400">
              <a:lnSpc>
                <a:spcPct val="150000"/>
              </a:lnSpc>
              <a:buNone/>
              <a:tabLst>
                <a:tab algn="l" pos="0"/>
              </a:tabLst>
            </a:pPr>
            <a:r>
              <a:rPr b="0" lang="en-US" sz="1400" strike="noStrike" u="none">
                <a:solidFill>
                  <a:schemeClr val="lt1"/>
                </a:solidFill>
                <a:uFillTx/>
                <a:latin typeface="Daytona Pro Light"/>
              </a:rPr>
              <a:t>Click to add text</a:t>
            </a:r>
            <a:endParaRPr b="0" lang="en-US" sz="1400" strike="noStrike" u="none">
              <a:solidFill>
                <a:schemeClr val="dk1"/>
              </a:solidFill>
              <a:uFillTx/>
              <a:latin typeface="Daytona Pro Light"/>
            </a:endParaRPr>
          </a:p>
        </p:txBody>
      </p:sp>
      <p:sp>
        <p:nvSpPr>
          <p:cNvPr id="296" name="PlaceHolder 4"/>
          <p:cNvSpPr>
            <a:spLocks noGrp="1"/>
          </p:cNvSpPr>
          <p:nvPr>
            <p:ph type="body"/>
          </p:nvPr>
        </p:nvSpPr>
        <p:spPr>
          <a:xfrm>
            <a:off x="3237480" y="4234680"/>
            <a:ext cx="2640600" cy="364680"/>
          </a:xfrm>
          <a:prstGeom prst="rect">
            <a:avLst/>
          </a:prstGeom>
          <a:noFill/>
          <a:ln w="0">
            <a:noFill/>
          </a:ln>
        </p:spPr>
        <p:txBody>
          <a:bodyPr lIns="90000" rIns="90000" tIns="45000" bIns="45000" anchor="t">
            <a:noAutofit/>
          </a:bodyPr>
          <a:p>
            <a:pPr indent="0" algn="ctr" defTabSz="914400">
              <a:lnSpc>
                <a:spcPct val="90000"/>
              </a:lnSpc>
              <a:spcBef>
                <a:spcPts val="1001"/>
              </a:spcBef>
              <a:buNone/>
              <a:tabLst>
                <a:tab algn="l" pos="0"/>
              </a:tabLst>
            </a:pPr>
            <a:r>
              <a:rPr b="0" lang="en-US" sz="1600" spc="201" strike="noStrike" u="none">
                <a:solidFill>
                  <a:schemeClr val="accent6"/>
                </a:solidFill>
                <a:uFillTx/>
                <a:latin typeface="Century Gothic Bold"/>
              </a:rPr>
              <a:t>Click to add title</a:t>
            </a:r>
            <a:endParaRPr b="0" lang="en-US" sz="1600" strike="noStrike" u="none">
              <a:solidFill>
                <a:schemeClr val="dk1"/>
              </a:solidFill>
              <a:uFillTx/>
              <a:latin typeface="Daytona Pro Light"/>
            </a:endParaRPr>
          </a:p>
        </p:txBody>
      </p:sp>
      <p:sp>
        <p:nvSpPr>
          <p:cNvPr id="297" name="PlaceHolder 5"/>
          <p:cNvSpPr>
            <a:spLocks noGrp="1"/>
          </p:cNvSpPr>
          <p:nvPr>
            <p:ph type="body"/>
          </p:nvPr>
        </p:nvSpPr>
        <p:spPr>
          <a:xfrm>
            <a:off x="3237480" y="4550040"/>
            <a:ext cx="2640600" cy="1616040"/>
          </a:xfrm>
          <a:prstGeom prst="rect">
            <a:avLst/>
          </a:prstGeom>
          <a:noFill/>
          <a:ln w="0">
            <a:noFill/>
          </a:ln>
        </p:spPr>
        <p:txBody>
          <a:bodyPr lIns="90000" rIns="90000" tIns="45000" bIns="45000" anchor="t">
            <a:noAutofit/>
          </a:bodyPr>
          <a:p>
            <a:pPr indent="0" algn="ctr" defTabSz="914400">
              <a:lnSpc>
                <a:spcPct val="150000"/>
              </a:lnSpc>
              <a:buNone/>
              <a:tabLst>
                <a:tab algn="l" pos="0"/>
              </a:tabLst>
            </a:pPr>
            <a:r>
              <a:rPr b="0" lang="en-US" sz="1400" strike="noStrike" u="none">
                <a:solidFill>
                  <a:schemeClr val="lt1"/>
                </a:solidFill>
                <a:uFillTx/>
                <a:latin typeface="Daytona Pro Light"/>
              </a:rPr>
              <a:t>Click to add text</a:t>
            </a:r>
            <a:endParaRPr b="0" lang="en-US" sz="1400" strike="noStrike" u="none">
              <a:solidFill>
                <a:schemeClr val="dk1"/>
              </a:solidFill>
              <a:uFillTx/>
              <a:latin typeface="Daytona Pro Light"/>
            </a:endParaRPr>
          </a:p>
        </p:txBody>
      </p:sp>
      <p:sp>
        <p:nvSpPr>
          <p:cNvPr id="298" name="PlaceHolder 6"/>
          <p:cNvSpPr>
            <a:spLocks noGrp="1"/>
          </p:cNvSpPr>
          <p:nvPr>
            <p:ph type="body"/>
          </p:nvPr>
        </p:nvSpPr>
        <p:spPr>
          <a:xfrm>
            <a:off x="6095880" y="4218480"/>
            <a:ext cx="2640600" cy="364680"/>
          </a:xfrm>
          <a:prstGeom prst="rect">
            <a:avLst/>
          </a:prstGeom>
          <a:noFill/>
          <a:ln w="0">
            <a:noFill/>
          </a:ln>
        </p:spPr>
        <p:txBody>
          <a:bodyPr lIns="90000" rIns="90000" tIns="45000" bIns="45000" anchor="t">
            <a:noAutofit/>
          </a:bodyPr>
          <a:p>
            <a:pPr indent="0" algn="ctr" defTabSz="914400">
              <a:lnSpc>
                <a:spcPct val="90000"/>
              </a:lnSpc>
              <a:spcBef>
                <a:spcPts val="1001"/>
              </a:spcBef>
              <a:buNone/>
              <a:tabLst>
                <a:tab algn="l" pos="0"/>
              </a:tabLst>
            </a:pPr>
            <a:r>
              <a:rPr b="0" lang="en-US" sz="1600" spc="201" strike="noStrike" u="none">
                <a:solidFill>
                  <a:schemeClr val="accent6"/>
                </a:solidFill>
                <a:uFillTx/>
                <a:latin typeface="Century Gothic Bold"/>
              </a:rPr>
              <a:t>Click to add title</a:t>
            </a:r>
            <a:endParaRPr b="0" lang="en-US" sz="1600" strike="noStrike" u="none">
              <a:solidFill>
                <a:schemeClr val="dk1"/>
              </a:solidFill>
              <a:uFillTx/>
              <a:latin typeface="Daytona Pro Light"/>
            </a:endParaRPr>
          </a:p>
        </p:txBody>
      </p:sp>
      <p:sp>
        <p:nvSpPr>
          <p:cNvPr id="299" name="PlaceHolder 7"/>
          <p:cNvSpPr>
            <a:spLocks noGrp="1"/>
          </p:cNvSpPr>
          <p:nvPr>
            <p:ph type="body"/>
          </p:nvPr>
        </p:nvSpPr>
        <p:spPr>
          <a:xfrm>
            <a:off x="6095880" y="4533840"/>
            <a:ext cx="2640600" cy="1616040"/>
          </a:xfrm>
          <a:prstGeom prst="rect">
            <a:avLst/>
          </a:prstGeom>
          <a:noFill/>
          <a:ln w="0">
            <a:noFill/>
          </a:ln>
        </p:spPr>
        <p:txBody>
          <a:bodyPr lIns="90000" rIns="90000" tIns="45000" bIns="45000" anchor="t">
            <a:noAutofit/>
          </a:bodyPr>
          <a:p>
            <a:pPr indent="0" algn="ctr" defTabSz="914400">
              <a:lnSpc>
                <a:spcPct val="150000"/>
              </a:lnSpc>
              <a:buNone/>
              <a:tabLst>
                <a:tab algn="l" pos="0"/>
              </a:tabLst>
            </a:pPr>
            <a:r>
              <a:rPr b="0" lang="en-US" sz="1400" strike="noStrike" u="none">
                <a:solidFill>
                  <a:schemeClr val="lt1"/>
                </a:solidFill>
                <a:uFillTx/>
                <a:latin typeface="Daytona Pro Light"/>
              </a:rPr>
              <a:t>Click to add text</a:t>
            </a:r>
            <a:endParaRPr b="0" lang="en-US" sz="1400" strike="noStrike" u="none">
              <a:solidFill>
                <a:schemeClr val="dk1"/>
              </a:solidFill>
              <a:uFillTx/>
              <a:latin typeface="Daytona Pro Light"/>
            </a:endParaRPr>
          </a:p>
        </p:txBody>
      </p:sp>
      <p:sp>
        <p:nvSpPr>
          <p:cNvPr id="300" name="PlaceHolder 8"/>
          <p:cNvSpPr>
            <a:spLocks noGrp="1"/>
          </p:cNvSpPr>
          <p:nvPr>
            <p:ph type="body"/>
          </p:nvPr>
        </p:nvSpPr>
        <p:spPr>
          <a:xfrm>
            <a:off x="8947080" y="4218480"/>
            <a:ext cx="2640600" cy="364680"/>
          </a:xfrm>
          <a:prstGeom prst="rect">
            <a:avLst/>
          </a:prstGeom>
          <a:noFill/>
          <a:ln w="0">
            <a:noFill/>
          </a:ln>
        </p:spPr>
        <p:txBody>
          <a:bodyPr lIns="90000" rIns="90000" tIns="45000" bIns="45000" anchor="t">
            <a:noAutofit/>
          </a:bodyPr>
          <a:p>
            <a:pPr indent="0" algn="ctr" defTabSz="914400">
              <a:lnSpc>
                <a:spcPct val="90000"/>
              </a:lnSpc>
              <a:spcBef>
                <a:spcPts val="1001"/>
              </a:spcBef>
              <a:buNone/>
              <a:tabLst>
                <a:tab algn="l" pos="0"/>
              </a:tabLst>
            </a:pPr>
            <a:r>
              <a:rPr b="0" lang="en-US" sz="1600" spc="201" strike="noStrike" u="none">
                <a:solidFill>
                  <a:schemeClr val="accent6"/>
                </a:solidFill>
                <a:uFillTx/>
                <a:latin typeface="Century Gothic Bold"/>
              </a:rPr>
              <a:t>Click to add title</a:t>
            </a:r>
            <a:endParaRPr b="0" lang="en-US" sz="1600" strike="noStrike" u="none">
              <a:solidFill>
                <a:schemeClr val="dk1"/>
              </a:solidFill>
              <a:uFillTx/>
              <a:latin typeface="Daytona Pro Light"/>
            </a:endParaRPr>
          </a:p>
        </p:txBody>
      </p:sp>
      <p:sp>
        <p:nvSpPr>
          <p:cNvPr id="301" name="PlaceHolder 9"/>
          <p:cNvSpPr>
            <a:spLocks noGrp="1"/>
          </p:cNvSpPr>
          <p:nvPr>
            <p:ph type="body"/>
          </p:nvPr>
        </p:nvSpPr>
        <p:spPr>
          <a:xfrm>
            <a:off x="8947080" y="4533840"/>
            <a:ext cx="2640600" cy="1616040"/>
          </a:xfrm>
          <a:prstGeom prst="rect">
            <a:avLst/>
          </a:prstGeom>
          <a:noFill/>
          <a:ln w="0">
            <a:noFill/>
          </a:ln>
        </p:spPr>
        <p:txBody>
          <a:bodyPr lIns="90000" rIns="90000" tIns="45000" bIns="45000" anchor="t">
            <a:noAutofit/>
          </a:bodyPr>
          <a:p>
            <a:pPr indent="0" algn="ctr" defTabSz="914400">
              <a:lnSpc>
                <a:spcPct val="150000"/>
              </a:lnSpc>
              <a:buNone/>
              <a:tabLst>
                <a:tab algn="l" pos="0"/>
              </a:tabLst>
            </a:pPr>
            <a:r>
              <a:rPr b="0" lang="en-US" sz="1400" strike="noStrike" u="none">
                <a:solidFill>
                  <a:schemeClr val="lt1"/>
                </a:solidFill>
                <a:uFillTx/>
                <a:latin typeface="Daytona Pro Light"/>
              </a:rPr>
              <a:t>Click to add text</a:t>
            </a:r>
            <a:endParaRPr b="0" lang="en-US" sz="1400" strike="noStrike" u="none">
              <a:solidFill>
                <a:schemeClr val="dk1"/>
              </a:solidFill>
              <a:uFillTx/>
              <a:latin typeface="Daytona Pro Light"/>
            </a:endParaRPr>
          </a:p>
        </p:txBody>
      </p:sp>
      <p:sp>
        <p:nvSpPr>
          <p:cNvPr id="302" name="PlaceHolder 10"/>
          <p:cNvSpPr>
            <a:spLocks noGrp="1"/>
          </p:cNvSpPr>
          <p:nvPr>
            <p:ph type="ftr" idx="43"/>
          </p:nvPr>
        </p:nvSpPr>
        <p:spPr>
          <a:xfrm rot="5400000">
            <a:off x="10541520" y="1408320"/>
            <a:ext cx="2770200" cy="364680"/>
          </a:xfrm>
          <a:prstGeom prst="rect">
            <a:avLst/>
          </a:prstGeom>
          <a:noFill/>
          <a:ln w="0">
            <a:noFill/>
          </a:ln>
        </p:spPr>
        <p:txBody>
          <a:bodyPr lIns="90000" rIns="90000" tIns="45000" bIns="45000" anchor="ctr">
            <a:noAutofit/>
          </a:bodyPr>
          <a:lstStyle>
            <a:lvl1pPr indent="0" algn="r" defTabSz="914400">
              <a:lnSpc>
                <a:spcPct val="100000"/>
              </a:lnSpc>
              <a:buNone/>
              <a:defRPr b="0" lang="en-US" sz="900" spc="400" strike="noStrike" u="none" cap="all">
                <a:solidFill>
                  <a:schemeClr val="lt1"/>
                </a:solidFill>
                <a:uFillTx/>
                <a:latin typeface="Century Gothic Bold"/>
              </a:defRPr>
            </a:lvl1pPr>
          </a:lstStyle>
          <a:p>
            <a:pPr indent="0" algn="r" defTabSz="914400">
              <a:lnSpc>
                <a:spcPct val="100000"/>
              </a:lnSpc>
              <a:buNone/>
            </a:pPr>
            <a:r>
              <a:rPr b="0" lang="en-US" sz="900" spc="400" strike="noStrike" u="none" cap="all">
                <a:solidFill>
                  <a:schemeClr val="lt1"/>
                </a:solidFill>
                <a:uFillTx/>
                <a:latin typeface="Century Gothic Bold"/>
              </a:rPr>
              <a:t>&lt;footer&gt;</a:t>
            </a:r>
            <a:endParaRPr b="0" lang="en-US" sz="900" strike="noStrike" u="none">
              <a:solidFill>
                <a:srgbClr val="ffffff"/>
              </a:solidFill>
              <a:uFillTx/>
              <a:latin typeface="Times New Roman"/>
            </a:endParaRPr>
          </a:p>
        </p:txBody>
      </p:sp>
      <p:sp>
        <p:nvSpPr>
          <p:cNvPr id="303" name="PlaceHolder 11"/>
          <p:cNvSpPr>
            <a:spLocks noGrp="1"/>
          </p:cNvSpPr>
          <p:nvPr>
            <p:ph type="sldNum" idx="44"/>
          </p:nvPr>
        </p:nvSpPr>
        <p:spPr>
          <a:xfrm>
            <a:off x="11518920" y="3164760"/>
            <a:ext cx="545400" cy="579600"/>
          </a:xfrm>
          <a:prstGeom prst="rect">
            <a:avLst/>
          </a:prstGeom>
          <a:noFill/>
          <a:ln w="0">
            <a:noFill/>
          </a:ln>
        </p:spPr>
        <p:txBody>
          <a:bodyPr lIns="90000" rIns="90000" tIns="45000" bIns="45000" anchor="ctr">
            <a:noAutofit/>
          </a:bodyPr>
          <a:lstStyle>
            <a:lvl1pPr indent="0" algn="r" defTabSz="914400">
              <a:lnSpc>
                <a:spcPct val="100000"/>
              </a:lnSpc>
              <a:buNone/>
              <a:defRPr b="0" lang="en-US" sz="1600" strike="noStrike" u="none">
                <a:solidFill>
                  <a:schemeClr val="accent6"/>
                </a:solidFill>
                <a:uFillTx/>
                <a:latin typeface="Daytona Pro Light"/>
              </a:defRPr>
            </a:lvl1pPr>
          </a:lstStyle>
          <a:p>
            <a:pPr indent="0" algn="r" defTabSz="914400">
              <a:lnSpc>
                <a:spcPct val="100000"/>
              </a:lnSpc>
              <a:buNone/>
            </a:pPr>
            <a:fld id="{BC0D1BC1-9AFC-4D3E-B98C-20CB7F3B26FE}" type="slidenum">
              <a:rPr b="0" lang="en-US" sz="1600" strike="noStrike" u="none">
                <a:solidFill>
                  <a:schemeClr val="accent6"/>
                </a:solidFill>
                <a:uFillTx/>
                <a:latin typeface="Daytona Pro Light"/>
              </a:rPr>
              <a:t>&lt;number&gt;</a:t>
            </a:fld>
            <a:endParaRPr b="0" lang="en-US" sz="1600" strike="noStrike" u="none">
              <a:solidFill>
                <a:srgbClr val="ffffff"/>
              </a:solidFill>
              <a:uFillTx/>
              <a:latin typeface="Times New Roman"/>
            </a:endParaRPr>
          </a:p>
        </p:txBody>
      </p:sp>
      <p:sp>
        <p:nvSpPr>
          <p:cNvPr id="304" name="PlaceHolder 12"/>
          <p:cNvSpPr>
            <a:spLocks noGrp="1"/>
          </p:cNvSpPr>
          <p:nvPr>
            <p:ph type="dt" idx="45"/>
          </p:nvPr>
        </p:nvSpPr>
        <p:spPr>
          <a:xfrm rot="5400000">
            <a:off x="10596240" y="5074920"/>
            <a:ext cx="2647440" cy="364680"/>
          </a:xfrm>
          <a:prstGeom prst="rect">
            <a:avLst/>
          </a:prstGeom>
          <a:noFill/>
          <a:ln w="0">
            <a:noFill/>
          </a:ln>
        </p:spPr>
        <p:txBody>
          <a:bodyPr lIns="90000" rIns="90000" tIns="45000" bIns="45000" anchor="ctr">
            <a:noAutofit/>
          </a:bodyPr>
          <a:lstStyle>
            <a:lvl1pPr indent="0" defTabSz="914400">
              <a:lnSpc>
                <a:spcPct val="100000"/>
              </a:lnSpc>
              <a:buNone/>
              <a:defRPr b="0" lang="en-US" sz="900" spc="400" strike="noStrike" u="none" cap="all">
                <a:solidFill>
                  <a:schemeClr val="lt1"/>
                </a:solidFill>
                <a:uFillTx/>
                <a:latin typeface="Century Gothic Bold"/>
              </a:defRPr>
            </a:lvl1pPr>
          </a:lstStyle>
          <a:p>
            <a:pPr indent="0" defTabSz="914400">
              <a:lnSpc>
                <a:spcPct val="100000"/>
              </a:lnSpc>
              <a:buNone/>
            </a:pPr>
            <a:r>
              <a:rPr b="0" lang="en-US" sz="900" spc="400" strike="noStrike" u="none" cap="all">
                <a:solidFill>
                  <a:schemeClr val="lt1"/>
                </a:solidFill>
                <a:uFillTx/>
                <a:latin typeface="Century Gothic Bold"/>
              </a:rPr>
              <a:t>&lt;date/time&gt;</a:t>
            </a:r>
            <a:endParaRPr b="0" lang="en-US" sz="900" strike="noStrike" u="none">
              <a:solidFill>
                <a:srgbClr val="ffffff"/>
              </a:solidFill>
              <a:uFillTx/>
              <a:latin typeface="Times New Roman"/>
            </a:endParaRPr>
          </a:p>
        </p:txBody>
      </p:sp>
      <p:sp>
        <p:nvSpPr>
          <p:cNvPr id="305" name="PlaceHolder 13"/>
          <p:cNvSpPr>
            <a:spLocks noGrp="1"/>
          </p:cNvSpPr>
          <p:nvPr>
            <p:ph type="body"/>
          </p:nvPr>
        </p:nvSpPr>
        <p:spPr>
          <a:xfrm>
            <a:off x="1408320" y="3330000"/>
            <a:ext cx="603000" cy="603000"/>
          </a:xfrm>
          <a:prstGeom prst="rect">
            <a:avLst/>
          </a:prstGeom>
          <a:noFill/>
          <a:ln w="0">
            <a:noFill/>
          </a:ln>
        </p:spPr>
        <p:txBody>
          <a:bodyPr lIns="0" rIns="0" tIns="0" bIns="0" anchor="t">
            <a:normAutofit fontScale="25000" lnSpcReduction="19999"/>
          </a:bodyPr>
          <a:p>
            <a:pPr marL="432000" indent="-324000">
              <a:lnSpc>
                <a:spcPct val="90000"/>
              </a:lnSpc>
              <a:spcBef>
                <a:spcPts val="1417"/>
              </a:spcBef>
              <a:buClr>
                <a:srgbClr val="ffffff"/>
              </a:buClr>
              <a:buSzPct val="45000"/>
              <a:buFont typeface="Wingdings" charset="2"/>
              <a:buChar char=""/>
            </a:pPr>
            <a:r>
              <a:rPr b="0" lang="en-US" sz="2800" strike="noStrike" u="none">
                <a:solidFill>
                  <a:schemeClr val="dk1"/>
                </a:solidFill>
                <a:uFillTx/>
                <a:latin typeface="Daytona Pro Light"/>
              </a:rPr>
              <a:t>Click to edit the outline text format</a:t>
            </a:r>
            <a:endParaRPr b="0" lang="en-US" sz="2800" strike="noStrike" u="none">
              <a:solidFill>
                <a:schemeClr val="dk1"/>
              </a:solidFill>
              <a:uFillTx/>
              <a:latin typeface="Daytona Pro Light"/>
            </a:endParaRPr>
          </a:p>
          <a:p>
            <a:pPr lvl="1" marL="864000" indent="-324000">
              <a:lnSpc>
                <a:spcPct val="90000"/>
              </a:lnSpc>
              <a:spcBef>
                <a:spcPts val="1134"/>
              </a:spcBef>
              <a:buClr>
                <a:srgbClr val="ffffff"/>
              </a:buClr>
              <a:buSzPct val="75000"/>
              <a:buFont typeface="Symbol" charset="2"/>
              <a:buChar char=""/>
            </a:pPr>
            <a:r>
              <a:rPr b="0" lang="en-US" sz="2000" strike="noStrike" u="none">
                <a:solidFill>
                  <a:schemeClr val="dk1"/>
                </a:solidFill>
                <a:uFillTx/>
                <a:latin typeface="Daytona Pro Light"/>
              </a:rPr>
              <a:t>Second Outline Level</a:t>
            </a:r>
            <a:endParaRPr b="0" lang="en-US" sz="2000" strike="noStrike" u="none">
              <a:solidFill>
                <a:schemeClr val="dk1"/>
              </a:solidFill>
              <a:uFillTx/>
              <a:latin typeface="Daytona Pro Light"/>
            </a:endParaRPr>
          </a:p>
          <a:p>
            <a:pPr lvl="2" marL="1296000" indent="-288000">
              <a:lnSpc>
                <a:spcPct val="90000"/>
              </a:lnSpc>
              <a:spcBef>
                <a:spcPts val="850"/>
              </a:spcBef>
              <a:buClr>
                <a:srgbClr val="ffffff"/>
              </a:buClr>
              <a:buSzPct val="45000"/>
              <a:buFont typeface="Wingdings" charset="2"/>
              <a:buChar char=""/>
            </a:pPr>
            <a:r>
              <a:rPr b="0" lang="en-US" sz="1800" strike="noStrike" u="none">
                <a:solidFill>
                  <a:schemeClr val="dk1"/>
                </a:solidFill>
                <a:uFillTx/>
                <a:latin typeface="Daytona Pro Light"/>
              </a:rPr>
              <a:t>Third Outline Level</a:t>
            </a:r>
            <a:endParaRPr b="0" lang="en-US" sz="1800" strike="noStrike" u="none">
              <a:solidFill>
                <a:schemeClr val="dk1"/>
              </a:solidFill>
              <a:uFillTx/>
              <a:latin typeface="Daytona Pro Light"/>
            </a:endParaRPr>
          </a:p>
          <a:p>
            <a:pPr lvl="3" marL="1728000" indent="-216000">
              <a:lnSpc>
                <a:spcPct val="90000"/>
              </a:lnSpc>
              <a:spcBef>
                <a:spcPts val="567"/>
              </a:spcBef>
              <a:buClr>
                <a:srgbClr val="ffffff"/>
              </a:buClr>
              <a:buSzPct val="75000"/>
              <a:buFont typeface="Symbol" charset="2"/>
              <a:buChar char=""/>
            </a:pPr>
            <a:r>
              <a:rPr b="0" lang="en-US" sz="1800" strike="noStrike" u="none">
                <a:solidFill>
                  <a:schemeClr val="dk1"/>
                </a:solidFill>
                <a:uFillTx/>
                <a:latin typeface="Daytona Pro Light"/>
              </a:rPr>
              <a:t>Fourth Outline Level</a:t>
            </a:r>
            <a:endParaRPr b="0" lang="en-US" sz="1800" strike="noStrike" u="none">
              <a:solidFill>
                <a:schemeClr val="dk1"/>
              </a:solidFill>
              <a:uFillTx/>
              <a:latin typeface="Daytona Pro Light"/>
            </a:endParaRPr>
          </a:p>
          <a:p>
            <a:pPr lvl="4" marL="2160000" indent="-216000">
              <a:lnSpc>
                <a:spcPct val="90000"/>
              </a:lnSpc>
              <a:spcBef>
                <a:spcPts val="283"/>
              </a:spcBef>
              <a:buClr>
                <a:srgbClr val="ffffff"/>
              </a:buClr>
              <a:buSzPct val="45000"/>
              <a:buFont typeface="Wingdings" charset="2"/>
              <a:buChar char=""/>
            </a:pPr>
            <a:r>
              <a:rPr b="0" lang="en-US" sz="2000" strike="noStrike" u="none">
                <a:solidFill>
                  <a:schemeClr val="dk1"/>
                </a:solidFill>
                <a:uFillTx/>
                <a:latin typeface="Daytona Pro Light"/>
              </a:rPr>
              <a:t>Fifth Outline Level</a:t>
            </a:r>
            <a:endParaRPr b="0" lang="en-US" sz="2000" strike="noStrike" u="none">
              <a:solidFill>
                <a:schemeClr val="dk1"/>
              </a:solidFill>
              <a:uFillTx/>
              <a:latin typeface="Daytona Pro Light"/>
            </a:endParaRPr>
          </a:p>
          <a:p>
            <a:pPr lvl="5" marL="2592000" indent="-216000">
              <a:lnSpc>
                <a:spcPct val="90000"/>
              </a:lnSpc>
              <a:spcBef>
                <a:spcPts val="283"/>
              </a:spcBef>
              <a:buClr>
                <a:srgbClr val="ffffff"/>
              </a:buClr>
              <a:buSzPct val="45000"/>
              <a:buFont typeface="Wingdings" charset="2"/>
              <a:buChar char=""/>
            </a:pPr>
            <a:r>
              <a:rPr b="0" lang="en-US" sz="2000" strike="noStrike" u="none">
                <a:solidFill>
                  <a:schemeClr val="dk1"/>
                </a:solidFill>
                <a:uFillTx/>
                <a:latin typeface="Daytona Pro Light"/>
              </a:rPr>
              <a:t>Sixth Outline Level</a:t>
            </a:r>
            <a:endParaRPr b="0" lang="en-US" sz="2000" strike="noStrike" u="none">
              <a:solidFill>
                <a:schemeClr val="dk1"/>
              </a:solidFill>
              <a:uFillTx/>
              <a:latin typeface="Daytona Pro Light"/>
            </a:endParaRPr>
          </a:p>
          <a:p>
            <a:pPr lvl="6" marL="3024000" indent="-216000">
              <a:lnSpc>
                <a:spcPct val="90000"/>
              </a:lnSpc>
              <a:spcBef>
                <a:spcPts val="283"/>
              </a:spcBef>
              <a:buClr>
                <a:srgbClr val="ffffff"/>
              </a:buClr>
              <a:buSzPct val="45000"/>
              <a:buFont typeface="Wingdings" charset="2"/>
              <a:buChar char=""/>
            </a:pPr>
            <a:r>
              <a:rPr b="0" lang="en-US" sz="2000" strike="noStrike" u="none">
                <a:solidFill>
                  <a:schemeClr val="dk1"/>
                </a:solidFill>
                <a:uFillTx/>
                <a:latin typeface="Daytona Pro Light"/>
              </a:rPr>
              <a:t>Seventh Outline Level</a:t>
            </a:r>
            <a:endParaRPr b="0" lang="en-US" sz="2000" strike="noStrike" u="none">
              <a:solidFill>
                <a:schemeClr val="dk1"/>
              </a:solidFill>
              <a:uFillTx/>
              <a:latin typeface="Daytona Pro Light"/>
            </a:endParaRPr>
          </a:p>
        </p:txBody>
      </p:sp>
      <p:sp>
        <p:nvSpPr>
          <p:cNvPr id="306" name="PlaceHolder 14"/>
          <p:cNvSpPr>
            <a:spLocks noGrp="1"/>
          </p:cNvSpPr>
          <p:nvPr>
            <p:ph type="body"/>
          </p:nvPr>
        </p:nvSpPr>
        <p:spPr>
          <a:xfrm>
            <a:off x="4267080" y="3330000"/>
            <a:ext cx="603000" cy="603000"/>
          </a:xfrm>
          <a:prstGeom prst="rect">
            <a:avLst/>
          </a:prstGeom>
          <a:noFill/>
          <a:ln w="0">
            <a:noFill/>
          </a:ln>
        </p:spPr>
        <p:txBody>
          <a:bodyPr lIns="0" rIns="0" tIns="0" bIns="0" anchor="t">
            <a:normAutofit fontScale="25000" lnSpcReduction="19999"/>
          </a:bodyPr>
          <a:p>
            <a:pPr marL="432000" indent="-324000">
              <a:lnSpc>
                <a:spcPct val="90000"/>
              </a:lnSpc>
              <a:spcBef>
                <a:spcPts val="1417"/>
              </a:spcBef>
              <a:buClr>
                <a:srgbClr val="ffffff"/>
              </a:buClr>
              <a:buSzPct val="45000"/>
              <a:buFont typeface="Wingdings" charset="2"/>
              <a:buChar char=""/>
            </a:pPr>
            <a:r>
              <a:rPr b="0" lang="en-US" sz="2800" strike="noStrike" u="none">
                <a:solidFill>
                  <a:schemeClr val="dk1"/>
                </a:solidFill>
                <a:uFillTx/>
                <a:latin typeface="Daytona Pro Light"/>
              </a:rPr>
              <a:t>Click to edit the outline text format</a:t>
            </a:r>
            <a:endParaRPr b="0" lang="en-US" sz="2800" strike="noStrike" u="none">
              <a:solidFill>
                <a:schemeClr val="dk1"/>
              </a:solidFill>
              <a:uFillTx/>
              <a:latin typeface="Daytona Pro Light"/>
            </a:endParaRPr>
          </a:p>
          <a:p>
            <a:pPr lvl="1" marL="864000" indent="-324000">
              <a:lnSpc>
                <a:spcPct val="90000"/>
              </a:lnSpc>
              <a:spcBef>
                <a:spcPts val="1134"/>
              </a:spcBef>
              <a:buClr>
                <a:srgbClr val="ffffff"/>
              </a:buClr>
              <a:buSzPct val="75000"/>
              <a:buFont typeface="Symbol" charset="2"/>
              <a:buChar char=""/>
            </a:pPr>
            <a:r>
              <a:rPr b="0" lang="en-US" sz="2000" strike="noStrike" u="none">
                <a:solidFill>
                  <a:schemeClr val="dk1"/>
                </a:solidFill>
                <a:uFillTx/>
                <a:latin typeface="Daytona Pro Light"/>
              </a:rPr>
              <a:t>Second Outline Level</a:t>
            </a:r>
            <a:endParaRPr b="0" lang="en-US" sz="2000" strike="noStrike" u="none">
              <a:solidFill>
                <a:schemeClr val="dk1"/>
              </a:solidFill>
              <a:uFillTx/>
              <a:latin typeface="Daytona Pro Light"/>
            </a:endParaRPr>
          </a:p>
          <a:p>
            <a:pPr lvl="2" marL="1296000" indent="-288000">
              <a:lnSpc>
                <a:spcPct val="90000"/>
              </a:lnSpc>
              <a:spcBef>
                <a:spcPts val="850"/>
              </a:spcBef>
              <a:buClr>
                <a:srgbClr val="ffffff"/>
              </a:buClr>
              <a:buSzPct val="45000"/>
              <a:buFont typeface="Wingdings" charset="2"/>
              <a:buChar char=""/>
            </a:pPr>
            <a:r>
              <a:rPr b="0" lang="en-US" sz="1800" strike="noStrike" u="none">
                <a:solidFill>
                  <a:schemeClr val="dk1"/>
                </a:solidFill>
                <a:uFillTx/>
                <a:latin typeface="Daytona Pro Light"/>
              </a:rPr>
              <a:t>Third Outline Level</a:t>
            </a:r>
            <a:endParaRPr b="0" lang="en-US" sz="1800" strike="noStrike" u="none">
              <a:solidFill>
                <a:schemeClr val="dk1"/>
              </a:solidFill>
              <a:uFillTx/>
              <a:latin typeface="Daytona Pro Light"/>
            </a:endParaRPr>
          </a:p>
          <a:p>
            <a:pPr lvl="3" marL="1728000" indent="-216000">
              <a:lnSpc>
                <a:spcPct val="90000"/>
              </a:lnSpc>
              <a:spcBef>
                <a:spcPts val="567"/>
              </a:spcBef>
              <a:buClr>
                <a:srgbClr val="ffffff"/>
              </a:buClr>
              <a:buSzPct val="75000"/>
              <a:buFont typeface="Symbol" charset="2"/>
              <a:buChar char=""/>
            </a:pPr>
            <a:r>
              <a:rPr b="0" lang="en-US" sz="1800" strike="noStrike" u="none">
                <a:solidFill>
                  <a:schemeClr val="dk1"/>
                </a:solidFill>
                <a:uFillTx/>
                <a:latin typeface="Daytona Pro Light"/>
              </a:rPr>
              <a:t>Fourth Outline Level</a:t>
            </a:r>
            <a:endParaRPr b="0" lang="en-US" sz="1800" strike="noStrike" u="none">
              <a:solidFill>
                <a:schemeClr val="dk1"/>
              </a:solidFill>
              <a:uFillTx/>
              <a:latin typeface="Daytona Pro Light"/>
            </a:endParaRPr>
          </a:p>
          <a:p>
            <a:pPr lvl="4" marL="2160000" indent="-216000">
              <a:lnSpc>
                <a:spcPct val="90000"/>
              </a:lnSpc>
              <a:spcBef>
                <a:spcPts val="283"/>
              </a:spcBef>
              <a:buClr>
                <a:srgbClr val="ffffff"/>
              </a:buClr>
              <a:buSzPct val="45000"/>
              <a:buFont typeface="Wingdings" charset="2"/>
              <a:buChar char=""/>
            </a:pPr>
            <a:r>
              <a:rPr b="0" lang="en-US" sz="2000" strike="noStrike" u="none">
                <a:solidFill>
                  <a:schemeClr val="dk1"/>
                </a:solidFill>
                <a:uFillTx/>
                <a:latin typeface="Daytona Pro Light"/>
              </a:rPr>
              <a:t>Fifth Outline Level</a:t>
            </a:r>
            <a:endParaRPr b="0" lang="en-US" sz="2000" strike="noStrike" u="none">
              <a:solidFill>
                <a:schemeClr val="dk1"/>
              </a:solidFill>
              <a:uFillTx/>
              <a:latin typeface="Daytona Pro Light"/>
            </a:endParaRPr>
          </a:p>
          <a:p>
            <a:pPr lvl="5" marL="2592000" indent="-216000">
              <a:lnSpc>
                <a:spcPct val="90000"/>
              </a:lnSpc>
              <a:spcBef>
                <a:spcPts val="283"/>
              </a:spcBef>
              <a:buClr>
                <a:srgbClr val="ffffff"/>
              </a:buClr>
              <a:buSzPct val="45000"/>
              <a:buFont typeface="Wingdings" charset="2"/>
              <a:buChar char=""/>
            </a:pPr>
            <a:r>
              <a:rPr b="0" lang="en-US" sz="2000" strike="noStrike" u="none">
                <a:solidFill>
                  <a:schemeClr val="dk1"/>
                </a:solidFill>
                <a:uFillTx/>
                <a:latin typeface="Daytona Pro Light"/>
              </a:rPr>
              <a:t>Sixth Outline Level</a:t>
            </a:r>
            <a:endParaRPr b="0" lang="en-US" sz="2000" strike="noStrike" u="none">
              <a:solidFill>
                <a:schemeClr val="dk1"/>
              </a:solidFill>
              <a:uFillTx/>
              <a:latin typeface="Daytona Pro Light"/>
            </a:endParaRPr>
          </a:p>
          <a:p>
            <a:pPr lvl="6" marL="3024000" indent="-216000">
              <a:lnSpc>
                <a:spcPct val="90000"/>
              </a:lnSpc>
              <a:spcBef>
                <a:spcPts val="283"/>
              </a:spcBef>
              <a:buClr>
                <a:srgbClr val="ffffff"/>
              </a:buClr>
              <a:buSzPct val="45000"/>
              <a:buFont typeface="Wingdings" charset="2"/>
              <a:buChar char=""/>
            </a:pPr>
            <a:r>
              <a:rPr b="0" lang="en-US" sz="2000" strike="noStrike" u="none">
                <a:solidFill>
                  <a:schemeClr val="dk1"/>
                </a:solidFill>
                <a:uFillTx/>
                <a:latin typeface="Daytona Pro Light"/>
              </a:rPr>
              <a:t>Seventh Outline Level</a:t>
            </a:r>
            <a:endParaRPr b="0" lang="en-US" sz="2000" strike="noStrike" u="none">
              <a:solidFill>
                <a:schemeClr val="dk1"/>
              </a:solidFill>
              <a:uFillTx/>
              <a:latin typeface="Daytona Pro Light"/>
            </a:endParaRPr>
          </a:p>
        </p:txBody>
      </p:sp>
      <p:sp>
        <p:nvSpPr>
          <p:cNvPr id="307" name="PlaceHolder 15"/>
          <p:cNvSpPr>
            <a:spLocks noGrp="1"/>
          </p:cNvSpPr>
          <p:nvPr>
            <p:ph type="body"/>
          </p:nvPr>
        </p:nvSpPr>
        <p:spPr>
          <a:xfrm>
            <a:off x="9972000" y="3330000"/>
            <a:ext cx="603000" cy="603000"/>
          </a:xfrm>
          <a:prstGeom prst="rect">
            <a:avLst/>
          </a:prstGeom>
          <a:noFill/>
          <a:ln w="0">
            <a:noFill/>
          </a:ln>
        </p:spPr>
        <p:txBody>
          <a:bodyPr lIns="0" rIns="0" tIns="0" bIns="0" anchor="t">
            <a:normAutofit fontScale="25000" lnSpcReduction="19999"/>
          </a:bodyPr>
          <a:p>
            <a:pPr marL="432000" indent="-324000">
              <a:lnSpc>
                <a:spcPct val="90000"/>
              </a:lnSpc>
              <a:spcBef>
                <a:spcPts val="1417"/>
              </a:spcBef>
              <a:buClr>
                <a:srgbClr val="ffffff"/>
              </a:buClr>
              <a:buSzPct val="45000"/>
              <a:buFont typeface="Wingdings" charset="2"/>
              <a:buChar char=""/>
            </a:pPr>
            <a:r>
              <a:rPr b="0" lang="en-US" sz="2800" strike="noStrike" u="none">
                <a:solidFill>
                  <a:schemeClr val="dk1"/>
                </a:solidFill>
                <a:uFillTx/>
                <a:latin typeface="Daytona Pro Light"/>
              </a:rPr>
              <a:t>Click to edit the outline text format</a:t>
            </a:r>
            <a:endParaRPr b="0" lang="en-US" sz="2800" strike="noStrike" u="none">
              <a:solidFill>
                <a:schemeClr val="dk1"/>
              </a:solidFill>
              <a:uFillTx/>
              <a:latin typeface="Daytona Pro Light"/>
            </a:endParaRPr>
          </a:p>
          <a:p>
            <a:pPr lvl="1" marL="864000" indent="-324000">
              <a:lnSpc>
                <a:spcPct val="90000"/>
              </a:lnSpc>
              <a:spcBef>
                <a:spcPts val="1134"/>
              </a:spcBef>
              <a:buClr>
                <a:srgbClr val="ffffff"/>
              </a:buClr>
              <a:buSzPct val="75000"/>
              <a:buFont typeface="Symbol" charset="2"/>
              <a:buChar char=""/>
            </a:pPr>
            <a:r>
              <a:rPr b="0" lang="en-US" sz="2000" strike="noStrike" u="none">
                <a:solidFill>
                  <a:schemeClr val="dk1"/>
                </a:solidFill>
                <a:uFillTx/>
                <a:latin typeface="Daytona Pro Light"/>
              </a:rPr>
              <a:t>Second Outline Level</a:t>
            </a:r>
            <a:endParaRPr b="0" lang="en-US" sz="2000" strike="noStrike" u="none">
              <a:solidFill>
                <a:schemeClr val="dk1"/>
              </a:solidFill>
              <a:uFillTx/>
              <a:latin typeface="Daytona Pro Light"/>
            </a:endParaRPr>
          </a:p>
          <a:p>
            <a:pPr lvl="2" marL="1296000" indent="-288000">
              <a:lnSpc>
                <a:spcPct val="90000"/>
              </a:lnSpc>
              <a:spcBef>
                <a:spcPts val="850"/>
              </a:spcBef>
              <a:buClr>
                <a:srgbClr val="ffffff"/>
              </a:buClr>
              <a:buSzPct val="45000"/>
              <a:buFont typeface="Wingdings" charset="2"/>
              <a:buChar char=""/>
            </a:pPr>
            <a:r>
              <a:rPr b="0" lang="en-US" sz="1800" strike="noStrike" u="none">
                <a:solidFill>
                  <a:schemeClr val="dk1"/>
                </a:solidFill>
                <a:uFillTx/>
                <a:latin typeface="Daytona Pro Light"/>
              </a:rPr>
              <a:t>Third Outline Level</a:t>
            </a:r>
            <a:endParaRPr b="0" lang="en-US" sz="1800" strike="noStrike" u="none">
              <a:solidFill>
                <a:schemeClr val="dk1"/>
              </a:solidFill>
              <a:uFillTx/>
              <a:latin typeface="Daytona Pro Light"/>
            </a:endParaRPr>
          </a:p>
          <a:p>
            <a:pPr lvl="3" marL="1728000" indent="-216000">
              <a:lnSpc>
                <a:spcPct val="90000"/>
              </a:lnSpc>
              <a:spcBef>
                <a:spcPts val="567"/>
              </a:spcBef>
              <a:buClr>
                <a:srgbClr val="ffffff"/>
              </a:buClr>
              <a:buSzPct val="75000"/>
              <a:buFont typeface="Symbol" charset="2"/>
              <a:buChar char=""/>
            </a:pPr>
            <a:r>
              <a:rPr b="0" lang="en-US" sz="1800" strike="noStrike" u="none">
                <a:solidFill>
                  <a:schemeClr val="dk1"/>
                </a:solidFill>
                <a:uFillTx/>
                <a:latin typeface="Daytona Pro Light"/>
              </a:rPr>
              <a:t>Fourth Outline Level</a:t>
            </a:r>
            <a:endParaRPr b="0" lang="en-US" sz="1800" strike="noStrike" u="none">
              <a:solidFill>
                <a:schemeClr val="dk1"/>
              </a:solidFill>
              <a:uFillTx/>
              <a:latin typeface="Daytona Pro Light"/>
            </a:endParaRPr>
          </a:p>
          <a:p>
            <a:pPr lvl="4" marL="2160000" indent="-216000">
              <a:lnSpc>
                <a:spcPct val="90000"/>
              </a:lnSpc>
              <a:spcBef>
                <a:spcPts val="283"/>
              </a:spcBef>
              <a:buClr>
                <a:srgbClr val="ffffff"/>
              </a:buClr>
              <a:buSzPct val="45000"/>
              <a:buFont typeface="Wingdings" charset="2"/>
              <a:buChar char=""/>
            </a:pPr>
            <a:r>
              <a:rPr b="0" lang="en-US" sz="2000" strike="noStrike" u="none">
                <a:solidFill>
                  <a:schemeClr val="dk1"/>
                </a:solidFill>
                <a:uFillTx/>
                <a:latin typeface="Daytona Pro Light"/>
              </a:rPr>
              <a:t>Fifth Outline Level</a:t>
            </a:r>
            <a:endParaRPr b="0" lang="en-US" sz="2000" strike="noStrike" u="none">
              <a:solidFill>
                <a:schemeClr val="dk1"/>
              </a:solidFill>
              <a:uFillTx/>
              <a:latin typeface="Daytona Pro Light"/>
            </a:endParaRPr>
          </a:p>
          <a:p>
            <a:pPr lvl="5" marL="2592000" indent="-216000">
              <a:lnSpc>
                <a:spcPct val="90000"/>
              </a:lnSpc>
              <a:spcBef>
                <a:spcPts val="283"/>
              </a:spcBef>
              <a:buClr>
                <a:srgbClr val="ffffff"/>
              </a:buClr>
              <a:buSzPct val="45000"/>
              <a:buFont typeface="Wingdings" charset="2"/>
              <a:buChar char=""/>
            </a:pPr>
            <a:r>
              <a:rPr b="0" lang="en-US" sz="2000" strike="noStrike" u="none">
                <a:solidFill>
                  <a:schemeClr val="dk1"/>
                </a:solidFill>
                <a:uFillTx/>
                <a:latin typeface="Daytona Pro Light"/>
              </a:rPr>
              <a:t>Sixth Outline Level</a:t>
            </a:r>
            <a:endParaRPr b="0" lang="en-US" sz="2000" strike="noStrike" u="none">
              <a:solidFill>
                <a:schemeClr val="dk1"/>
              </a:solidFill>
              <a:uFillTx/>
              <a:latin typeface="Daytona Pro Light"/>
            </a:endParaRPr>
          </a:p>
          <a:p>
            <a:pPr lvl="6" marL="3024000" indent="-216000">
              <a:lnSpc>
                <a:spcPct val="90000"/>
              </a:lnSpc>
              <a:spcBef>
                <a:spcPts val="283"/>
              </a:spcBef>
              <a:buClr>
                <a:srgbClr val="ffffff"/>
              </a:buClr>
              <a:buSzPct val="45000"/>
              <a:buFont typeface="Wingdings" charset="2"/>
              <a:buChar char=""/>
            </a:pPr>
            <a:r>
              <a:rPr b="0" lang="en-US" sz="2000" strike="noStrike" u="none">
                <a:solidFill>
                  <a:schemeClr val="dk1"/>
                </a:solidFill>
                <a:uFillTx/>
                <a:latin typeface="Daytona Pro Light"/>
              </a:rPr>
              <a:t>Seventh Outline Level</a:t>
            </a:r>
            <a:endParaRPr b="0" lang="en-US" sz="2000" strike="noStrike" u="none">
              <a:solidFill>
                <a:schemeClr val="dk1"/>
              </a:solidFill>
              <a:uFillTx/>
              <a:latin typeface="Daytona Pro Light"/>
            </a:endParaRPr>
          </a:p>
        </p:txBody>
      </p:sp>
      <p:sp>
        <p:nvSpPr>
          <p:cNvPr id="308" name="PlaceHolder 16"/>
          <p:cNvSpPr>
            <a:spLocks noGrp="1"/>
          </p:cNvSpPr>
          <p:nvPr>
            <p:ph type="body"/>
          </p:nvPr>
        </p:nvSpPr>
        <p:spPr>
          <a:xfrm>
            <a:off x="7109280" y="3330000"/>
            <a:ext cx="603000" cy="603000"/>
          </a:xfrm>
          <a:prstGeom prst="rect">
            <a:avLst/>
          </a:prstGeom>
          <a:noFill/>
          <a:ln w="0">
            <a:noFill/>
          </a:ln>
        </p:spPr>
        <p:txBody>
          <a:bodyPr lIns="0" rIns="0" tIns="0" bIns="0" anchor="t">
            <a:normAutofit fontScale="25000" lnSpcReduction="19999"/>
          </a:bodyPr>
          <a:p>
            <a:pPr marL="432000" indent="-324000">
              <a:lnSpc>
                <a:spcPct val="90000"/>
              </a:lnSpc>
              <a:spcBef>
                <a:spcPts val="1417"/>
              </a:spcBef>
              <a:buClr>
                <a:srgbClr val="ffffff"/>
              </a:buClr>
              <a:buSzPct val="45000"/>
              <a:buFont typeface="Wingdings" charset="2"/>
              <a:buChar char=""/>
            </a:pPr>
            <a:r>
              <a:rPr b="0" lang="en-US" sz="2800" strike="noStrike" u="none">
                <a:solidFill>
                  <a:schemeClr val="dk1"/>
                </a:solidFill>
                <a:uFillTx/>
                <a:latin typeface="Daytona Pro Light"/>
              </a:rPr>
              <a:t>Click to edit the outline text format</a:t>
            </a:r>
            <a:endParaRPr b="0" lang="en-US" sz="2800" strike="noStrike" u="none">
              <a:solidFill>
                <a:schemeClr val="dk1"/>
              </a:solidFill>
              <a:uFillTx/>
              <a:latin typeface="Daytona Pro Light"/>
            </a:endParaRPr>
          </a:p>
          <a:p>
            <a:pPr lvl="1" marL="864000" indent="-324000">
              <a:lnSpc>
                <a:spcPct val="90000"/>
              </a:lnSpc>
              <a:spcBef>
                <a:spcPts val="1134"/>
              </a:spcBef>
              <a:buClr>
                <a:srgbClr val="ffffff"/>
              </a:buClr>
              <a:buSzPct val="75000"/>
              <a:buFont typeface="Symbol" charset="2"/>
              <a:buChar char=""/>
            </a:pPr>
            <a:r>
              <a:rPr b="0" lang="en-US" sz="2000" strike="noStrike" u="none">
                <a:solidFill>
                  <a:schemeClr val="dk1"/>
                </a:solidFill>
                <a:uFillTx/>
                <a:latin typeface="Daytona Pro Light"/>
              </a:rPr>
              <a:t>Second Outline Level</a:t>
            </a:r>
            <a:endParaRPr b="0" lang="en-US" sz="2000" strike="noStrike" u="none">
              <a:solidFill>
                <a:schemeClr val="dk1"/>
              </a:solidFill>
              <a:uFillTx/>
              <a:latin typeface="Daytona Pro Light"/>
            </a:endParaRPr>
          </a:p>
          <a:p>
            <a:pPr lvl="2" marL="1296000" indent="-288000">
              <a:lnSpc>
                <a:spcPct val="90000"/>
              </a:lnSpc>
              <a:spcBef>
                <a:spcPts val="850"/>
              </a:spcBef>
              <a:buClr>
                <a:srgbClr val="ffffff"/>
              </a:buClr>
              <a:buSzPct val="45000"/>
              <a:buFont typeface="Wingdings" charset="2"/>
              <a:buChar char=""/>
            </a:pPr>
            <a:r>
              <a:rPr b="0" lang="en-US" sz="1800" strike="noStrike" u="none">
                <a:solidFill>
                  <a:schemeClr val="dk1"/>
                </a:solidFill>
                <a:uFillTx/>
                <a:latin typeface="Daytona Pro Light"/>
              </a:rPr>
              <a:t>Third Outline Level</a:t>
            </a:r>
            <a:endParaRPr b="0" lang="en-US" sz="1800" strike="noStrike" u="none">
              <a:solidFill>
                <a:schemeClr val="dk1"/>
              </a:solidFill>
              <a:uFillTx/>
              <a:latin typeface="Daytona Pro Light"/>
            </a:endParaRPr>
          </a:p>
          <a:p>
            <a:pPr lvl="3" marL="1728000" indent="-216000">
              <a:lnSpc>
                <a:spcPct val="90000"/>
              </a:lnSpc>
              <a:spcBef>
                <a:spcPts val="567"/>
              </a:spcBef>
              <a:buClr>
                <a:srgbClr val="ffffff"/>
              </a:buClr>
              <a:buSzPct val="75000"/>
              <a:buFont typeface="Symbol" charset="2"/>
              <a:buChar char=""/>
            </a:pPr>
            <a:r>
              <a:rPr b="0" lang="en-US" sz="1800" strike="noStrike" u="none">
                <a:solidFill>
                  <a:schemeClr val="dk1"/>
                </a:solidFill>
                <a:uFillTx/>
                <a:latin typeface="Daytona Pro Light"/>
              </a:rPr>
              <a:t>Fourth Outline Level</a:t>
            </a:r>
            <a:endParaRPr b="0" lang="en-US" sz="1800" strike="noStrike" u="none">
              <a:solidFill>
                <a:schemeClr val="dk1"/>
              </a:solidFill>
              <a:uFillTx/>
              <a:latin typeface="Daytona Pro Light"/>
            </a:endParaRPr>
          </a:p>
          <a:p>
            <a:pPr lvl="4" marL="2160000" indent="-216000">
              <a:lnSpc>
                <a:spcPct val="90000"/>
              </a:lnSpc>
              <a:spcBef>
                <a:spcPts val="283"/>
              </a:spcBef>
              <a:buClr>
                <a:srgbClr val="ffffff"/>
              </a:buClr>
              <a:buSzPct val="45000"/>
              <a:buFont typeface="Wingdings" charset="2"/>
              <a:buChar char=""/>
            </a:pPr>
            <a:r>
              <a:rPr b="0" lang="en-US" sz="2000" strike="noStrike" u="none">
                <a:solidFill>
                  <a:schemeClr val="dk1"/>
                </a:solidFill>
                <a:uFillTx/>
                <a:latin typeface="Daytona Pro Light"/>
              </a:rPr>
              <a:t>Fifth Outline Level</a:t>
            </a:r>
            <a:endParaRPr b="0" lang="en-US" sz="2000" strike="noStrike" u="none">
              <a:solidFill>
                <a:schemeClr val="dk1"/>
              </a:solidFill>
              <a:uFillTx/>
              <a:latin typeface="Daytona Pro Light"/>
            </a:endParaRPr>
          </a:p>
          <a:p>
            <a:pPr lvl="5" marL="2592000" indent="-216000">
              <a:lnSpc>
                <a:spcPct val="90000"/>
              </a:lnSpc>
              <a:spcBef>
                <a:spcPts val="283"/>
              </a:spcBef>
              <a:buClr>
                <a:srgbClr val="ffffff"/>
              </a:buClr>
              <a:buSzPct val="45000"/>
              <a:buFont typeface="Wingdings" charset="2"/>
              <a:buChar char=""/>
            </a:pPr>
            <a:r>
              <a:rPr b="0" lang="en-US" sz="2000" strike="noStrike" u="none">
                <a:solidFill>
                  <a:schemeClr val="dk1"/>
                </a:solidFill>
                <a:uFillTx/>
                <a:latin typeface="Daytona Pro Light"/>
              </a:rPr>
              <a:t>Sixth Outline Level</a:t>
            </a:r>
            <a:endParaRPr b="0" lang="en-US" sz="2000" strike="noStrike" u="none">
              <a:solidFill>
                <a:schemeClr val="dk1"/>
              </a:solidFill>
              <a:uFillTx/>
              <a:latin typeface="Daytona Pro Light"/>
            </a:endParaRPr>
          </a:p>
          <a:p>
            <a:pPr lvl="6" marL="3024000" indent="-216000">
              <a:lnSpc>
                <a:spcPct val="90000"/>
              </a:lnSpc>
              <a:spcBef>
                <a:spcPts val="283"/>
              </a:spcBef>
              <a:buClr>
                <a:srgbClr val="ffffff"/>
              </a:buClr>
              <a:buSzPct val="45000"/>
              <a:buFont typeface="Wingdings" charset="2"/>
              <a:buChar char=""/>
            </a:pPr>
            <a:r>
              <a:rPr b="0" lang="en-US" sz="2000" strike="noStrike" u="none">
                <a:solidFill>
                  <a:schemeClr val="dk1"/>
                </a:solidFill>
                <a:uFillTx/>
                <a:latin typeface="Daytona Pro Light"/>
              </a:rPr>
              <a:t>Seventh Outline Level</a:t>
            </a:r>
            <a:endParaRPr b="0" lang="en-US" sz="2000" strike="noStrike" u="none">
              <a:solidFill>
                <a:schemeClr val="dk1"/>
              </a:solidFill>
              <a:uFillTx/>
              <a:latin typeface="Daytona Pro Light"/>
            </a:endParaRPr>
          </a:p>
        </p:txBody>
      </p:sp>
    </p:spTree>
  </p:cSld>
  <p:clrMap bg1="lt1" tx1="dk1" bg2="lt2" tx2="dk2" accent1="accent1" accent2="accent2" accent3="accent3" accent4="accent4" accent5="accent5" accent6="accent6" hlink="hlink" folHlink="folHlink"/>
  <p:sldLayoutIdLst>
    <p:sldLayoutId id="2147483691" r:id="rId4"/>
    <p:sldLayoutId id="2147483692" r:id="rId5"/>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solidFill>
      </p:bgPr>
    </p:bg>
    <p:spTree>
      <p:nvGrpSpPr>
        <p:cNvPr id="1" name=""/>
        <p:cNvGrpSpPr/>
        <p:nvPr/>
      </p:nvGrpSpPr>
      <p:grpSpPr>
        <a:xfrm>
          <a:off x="0" y="0"/>
          <a:ext cx="0" cy="0"/>
          <a:chOff x="0" y="0"/>
          <a:chExt cx="0" cy="0"/>
        </a:xfrm>
      </p:grpSpPr>
      <p:pic>
        <p:nvPicPr>
          <p:cNvPr id="311" name="Graphic 1" descr="">
            <a:extLst>
              <a:ext uri="{C183D7F6-B498-43B3-948B-1728B52AA6E4}">
                <adec:decorative xmlns:adec="http://schemas.microsoft.com/office/drawing/2017/decorative" val="1"/>
              </a:ext>
            </a:extLst>
          </p:cNvPr>
          <p:cNvPicPr/>
          <p:nvPr/>
        </p:nvPicPr>
        <p:blipFill>
          <a:blip r:embed="rId2">
            <a:extLst>
              <a:ext uri="{96DAC541-7B7A-43D3-8B79-37D633B846F1}">
                <asvg:svgBlip xmlns:asvg="http://schemas.microsoft.com/office/drawing/2016/SVG/main" r:embed="rId3"/>
              </a:ext>
            </a:extLst>
          </a:blip>
          <a:stretch/>
        </p:blipFill>
        <p:spPr>
          <a:xfrm>
            <a:off x="0" y="0"/>
            <a:ext cx="12191760" cy="6857640"/>
          </a:xfrm>
          <a:prstGeom prst="rect">
            <a:avLst/>
          </a:prstGeom>
          <a:noFill/>
          <a:ln w="0">
            <a:noFill/>
          </a:ln>
        </p:spPr>
      </p:pic>
      <p:sp>
        <p:nvSpPr>
          <p:cNvPr id="312" name="PlaceHolder 1"/>
          <p:cNvSpPr>
            <a:spLocks noGrp="1"/>
          </p:cNvSpPr>
          <p:nvPr>
            <p:ph type="title"/>
          </p:nvPr>
        </p:nvSpPr>
        <p:spPr>
          <a:xfrm>
            <a:off x="4196160" y="690840"/>
            <a:ext cx="4935960" cy="575640"/>
          </a:xfrm>
          <a:prstGeom prst="rect">
            <a:avLst/>
          </a:prstGeom>
          <a:noFill/>
          <a:ln w="0">
            <a:noFill/>
          </a:ln>
        </p:spPr>
        <p:txBody>
          <a:bodyPr lIns="90000" rIns="90000" tIns="45000" bIns="45000" anchor="t">
            <a:noAutofit/>
          </a:bodyPr>
          <a:p>
            <a:pPr indent="0" defTabSz="914400">
              <a:lnSpc>
                <a:spcPct val="90000"/>
              </a:lnSpc>
              <a:buNone/>
            </a:pPr>
            <a:r>
              <a:rPr b="0" lang="en-US" sz="2800" spc="400" strike="noStrike" u="none" cap="all">
                <a:solidFill>
                  <a:schemeClr val="lt1"/>
                </a:solidFill>
                <a:uFillTx/>
                <a:latin typeface="Century Gothic Bold"/>
              </a:rPr>
              <a:t>Click to add title</a:t>
            </a:r>
            <a:endParaRPr b="0" lang="en-US" sz="2800" strike="noStrike" u="none">
              <a:solidFill>
                <a:schemeClr val="dk1"/>
              </a:solidFill>
              <a:uFillTx/>
              <a:latin typeface="Daytona Pro Light"/>
            </a:endParaRPr>
          </a:p>
        </p:txBody>
      </p:sp>
      <p:sp>
        <p:nvSpPr>
          <p:cNvPr id="313" name="PlaceHolder 2"/>
          <p:cNvSpPr>
            <a:spLocks noGrp="1"/>
          </p:cNvSpPr>
          <p:nvPr>
            <p:ph type="body"/>
          </p:nvPr>
        </p:nvSpPr>
        <p:spPr>
          <a:xfrm>
            <a:off x="4190040" y="2568600"/>
            <a:ext cx="3008160" cy="347760"/>
          </a:xfrm>
          <a:prstGeom prst="rect">
            <a:avLst/>
          </a:prstGeom>
          <a:noFill/>
          <a:ln w="0">
            <a:noFill/>
          </a:ln>
        </p:spPr>
        <p:txBody>
          <a:bodyPr lIns="90000" rIns="90000" tIns="45000" bIns="45000" anchor="t">
            <a:noAutofit/>
          </a:bodyPr>
          <a:p>
            <a:pPr marL="432000" indent="-324000" defTabSz="914400">
              <a:lnSpc>
                <a:spcPct val="90000"/>
              </a:lnSpc>
              <a:spcBef>
                <a:spcPts val="1001"/>
              </a:spcBef>
              <a:buClr>
                <a:srgbClr val="ffffff"/>
              </a:buClr>
              <a:buSzPct val="45000"/>
              <a:buFont typeface="Wingdings" charset="2"/>
              <a:buChar char=""/>
              <a:tabLst>
                <a:tab algn="l" pos="0"/>
              </a:tabLst>
            </a:pPr>
            <a:r>
              <a:rPr b="0" lang="en-US" sz="1600" spc="201" strike="noStrike" u="none">
                <a:solidFill>
                  <a:schemeClr val="accent6"/>
                </a:solidFill>
                <a:uFillTx/>
                <a:latin typeface="Century Gothic Bold"/>
              </a:rPr>
              <a:t>Click to add title</a:t>
            </a:r>
            <a:endParaRPr b="0" lang="en-US" sz="1600" strike="noStrike" u="none">
              <a:solidFill>
                <a:schemeClr val="dk1"/>
              </a:solidFill>
              <a:uFillTx/>
              <a:latin typeface="Daytona Pro Light"/>
            </a:endParaRPr>
          </a:p>
        </p:txBody>
      </p:sp>
      <p:sp>
        <p:nvSpPr>
          <p:cNvPr id="314" name="PlaceHolder 3"/>
          <p:cNvSpPr>
            <a:spLocks noGrp="1"/>
          </p:cNvSpPr>
          <p:nvPr>
            <p:ph type="body"/>
          </p:nvPr>
        </p:nvSpPr>
        <p:spPr>
          <a:xfrm>
            <a:off x="4190040" y="2862000"/>
            <a:ext cx="3008160" cy="636480"/>
          </a:xfrm>
          <a:prstGeom prst="rect">
            <a:avLst/>
          </a:prstGeom>
          <a:noFill/>
          <a:ln w="0">
            <a:noFill/>
          </a:ln>
        </p:spPr>
        <p:txBody>
          <a:bodyPr lIns="90000" rIns="90000" tIns="45000" bIns="45000" anchor="t">
            <a:noAutofit/>
          </a:bodyPr>
          <a:p>
            <a:pPr indent="0" defTabSz="914400">
              <a:lnSpc>
                <a:spcPct val="150000"/>
              </a:lnSpc>
              <a:buNone/>
              <a:tabLst>
                <a:tab algn="l" pos="0"/>
              </a:tabLst>
            </a:pPr>
            <a:r>
              <a:rPr b="0" lang="en-US" sz="1400" strike="noStrike" u="none">
                <a:solidFill>
                  <a:schemeClr val="lt1"/>
                </a:solidFill>
                <a:uFillTx/>
                <a:latin typeface="Daytona Pro Light"/>
              </a:rPr>
              <a:t>Click to add text</a:t>
            </a:r>
            <a:endParaRPr b="0" lang="en-US" sz="1400" strike="noStrike" u="none">
              <a:solidFill>
                <a:schemeClr val="dk1"/>
              </a:solidFill>
              <a:uFillTx/>
              <a:latin typeface="Daytona Pro Light"/>
            </a:endParaRPr>
          </a:p>
        </p:txBody>
      </p:sp>
      <p:sp>
        <p:nvSpPr>
          <p:cNvPr id="315" name="PlaceHolder 4"/>
          <p:cNvSpPr>
            <a:spLocks noGrp="1"/>
          </p:cNvSpPr>
          <p:nvPr>
            <p:ph type="body"/>
          </p:nvPr>
        </p:nvSpPr>
        <p:spPr>
          <a:xfrm>
            <a:off x="7913880" y="2568600"/>
            <a:ext cx="3008160" cy="347760"/>
          </a:xfrm>
          <a:prstGeom prst="rect">
            <a:avLst/>
          </a:prstGeom>
          <a:noFill/>
          <a:ln w="0">
            <a:noFill/>
          </a:ln>
        </p:spPr>
        <p:txBody>
          <a:bodyPr lIns="90000" rIns="90000" tIns="45000" bIns="45000" anchor="t">
            <a:noAutofit/>
          </a:bodyPr>
          <a:p>
            <a:pPr indent="0" defTabSz="914400">
              <a:lnSpc>
                <a:spcPct val="90000"/>
              </a:lnSpc>
              <a:spcBef>
                <a:spcPts val="1001"/>
              </a:spcBef>
              <a:buNone/>
              <a:tabLst>
                <a:tab algn="l" pos="0"/>
              </a:tabLst>
            </a:pPr>
            <a:r>
              <a:rPr b="0" lang="en-US" sz="1600" spc="201" strike="noStrike" u="none">
                <a:solidFill>
                  <a:schemeClr val="accent6"/>
                </a:solidFill>
                <a:uFillTx/>
                <a:latin typeface="Century Gothic Bold"/>
              </a:rPr>
              <a:t>Click to add title</a:t>
            </a:r>
            <a:endParaRPr b="0" lang="en-US" sz="1600" strike="noStrike" u="none">
              <a:solidFill>
                <a:schemeClr val="dk1"/>
              </a:solidFill>
              <a:uFillTx/>
              <a:latin typeface="Daytona Pro Light"/>
            </a:endParaRPr>
          </a:p>
        </p:txBody>
      </p:sp>
      <p:sp>
        <p:nvSpPr>
          <p:cNvPr id="316" name="PlaceHolder 5"/>
          <p:cNvSpPr>
            <a:spLocks noGrp="1"/>
          </p:cNvSpPr>
          <p:nvPr>
            <p:ph type="body"/>
          </p:nvPr>
        </p:nvSpPr>
        <p:spPr>
          <a:xfrm>
            <a:off x="7913880" y="2862000"/>
            <a:ext cx="3008160" cy="636480"/>
          </a:xfrm>
          <a:prstGeom prst="rect">
            <a:avLst/>
          </a:prstGeom>
          <a:noFill/>
          <a:ln w="0">
            <a:noFill/>
          </a:ln>
        </p:spPr>
        <p:txBody>
          <a:bodyPr lIns="90000" rIns="90000" tIns="45000" bIns="45000" anchor="t">
            <a:noAutofit/>
          </a:bodyPr>
          <a:p>
            <a:pPr indent="0" defTabSz="914400">
              <a:lnSpc>
                <a:spcPct val="150000"/>
              </a:lnSpc>
              <a:buNone/>
              <a:tabLst>
                <a:tab algn="l" pos="0"/>
              </a:tabLst>
            </a:pPr>
            <a:r>
              <a:rPr b="0" lang="en-US" sz="1400" strike="noStrike" u="none">
                <a:solidFill>
                  <a:schemeClr val="lt1"/>
                </a:solidFill>
                <a:uFillTx/>
                <a:latin typeface="Daytona Pro Light"/>
              </a:rPr>
              <a:t>Click to add text</a:t>
            </a:r>
            <a:endParaRPr b="0" lang="en-US" sz="1400" strike="noStrike" u="none">
              <a:solidFill>
                <a:schemeClr val="dk1"/>
              </a:solidFill>
              <a:uFillTx/>
              <a:latin typeface="Daytona Pro Light"/>
            </a:endParaRPr>
          </a:p>
        </p:txBody>
      </p:sp>
      <p:sp>
        <p:nvSpPr>
          <p:cNvPr id="317" name="PlaceHolder 6"/>
          <p:cNvSpPr>
            <a:spLocks noGrp="1"/>
          </p:cNvSpPr>
          <p:nvPr>
            <p:ph type="body"/>
          </p:nvPr>
        </p:nvSpPr>
        <p:spPr>
          <a:xfrm>
            <a:off x="4190040" y="5044320"/>
            <a:ext cx="3008160" cy="347760"/>
          </a:xfrm>
          <a:prstGeom prst="rect">
            <a:avLst/>
          </a:prstGeom>
          <a:noFill/>
          <a:ln w="0">
            <a:noFill/>
          </a:ln>
        </p:spPr>
        <p:txBody>
          <a:bodyPr lIns="90000" rIns="90000" tIns="45000" bIns="45000" anchor="t">
            <a:noAutofit/>
          </a:bodyPr>
          <a:p>
            <a:pPr indent="0" defTabSz="914400">
              <a:lnSpc>
                <a:spcPct val="90000"/>
              </a:lnSpc>
              <a:spcBef>
                <a:spcPts val="1001"/>
              </a:spcBef>
              <a:buNone/>
              <a:tabLst>
                <a:tab algn="l" pos="0"/>
              </a:tabLst>
            </a:pPr>
            <a:r>
              <a:rPr b="0" lang="en-US" sz="1600" spc="201" strike="noStrike" u="none">
                <a:solidFill>
                  <a:schemeClr val="accent6"/>
                </a:solidFill>
                <a:uFillTx/>
                <a:latin typeface="Century Gothic Bold"/>
              </a:rPr>
              <a:t>Click to add title</a:t>
            </a:r>
            <a:endParaRPr b="0" lang="en-US" sz="1600" strike="noStrike" u="none">
              <a:solidFill>
                <a:schemeClr val="dk1"/>
              </a:solidFill>
              <a:uFillTx/>
              <a:latin typeface="Daytona Pro Light"/>
            </a:endParaRPr>
          </a:p>
        </p:txBody>
      </p:sp>
      <p:sp>
        <p:nvSpPr>
          <p:cNvPr id="318" name="PlaceHolder 7"/>
          <p:cNvSpPr>
            <a:spLocks noGrp="1"/>
          </p:cNvSpPr>
          <p:nvPr>
            <p:ph type="body"/>
          </p:nvPr>
        </p:nvSpPr>
        <p:spPr>
          <a:xfrm>
            <a:off x="4190040" y="5337720"/>
            <a:ext cx="3008160" cy="636480"/>
          </a:xfrm>
          <a:prstGeom prst="rect">
            <a:avLst/>
          </a:prstGeom>
          <a:noFill/>
          <a:ln w="0">
            <a:noFill/>
          </a:ln>
        </p:spPr>
        <p:txBody>
          <a:bodyPr lIns="90000" rIns="90000" tIns="45000" bIns="45000" anchor="t">
            <a:noAutofit/>
          </a:bodyPr>
          <a:p>
            <a:pPr indent="0" defTabSz="914400">
              <a:lnSpc>
                <a:spcPct val="150000"/>
              </a:lnSpc>
              <a:buNone/>
              <a:tabLst>
                <a:tab algn="l" pos="0"/>
              </a:tabLst>
            </a:pPr>
            <a:r>
              <a:rPr b="0" lang="en-US" sz="1400" strike="noStrike" u="none">
                <a:solidFill>
                  <a:schemeClr val="lt1"/>
                </a:solidFill>
                <a:uFillTx/>
                <a:latin typeface="Daytona Pro Light"/>
              </a:rPr>
              <a:t>Click to add text</a:t>
            </a:r>
            <a:endParaRPr b="0" lang="en-US" sz="1400" strike="noStrike" u="none">
              <a:solidFill>
                <a:schemeClr val="dk1"/>
              </a:solidFill>
              <a:uFillTx/>
              <a:latin typeface="Daytona Pro Light"/>
            </a:endParaRPr>
          </a:p>
        </p:txBody>
      </p:sp>
      <p:sp>
        <p:nvSpPr>
          <p:cNvPr id="319" name="PlaceHolder 8"/>
          <p:cNvSpPr>
            <a:spLocks noGrp="1"/>
          </p:cNvSpPr>
          <p:nvPr>
            <p:ph type="body"/>
          </p:nvPr>
        </p:nvSpPr>
        <p:spPr>
          <a:xfrm>
            <a:off x="7913880" y="5047560"/>
            <a:ext cx="3008160" cy="347760"/>
          </a:xfrm>
          <a:prstGeom prst="rect">
            <a:avLst/>
          </a:prstGeom>
          <a:noFill/>
          <a:ln w="0">
            <a:noFill/>
          </a:ln>
        </p:spPr>
        <p:txBody>
          <a:bodyPr lIns="90000" rIns="90000" tIns="45000" bIns="45000" anchor="t">
            <a:noAutofit/>
          </a:bodyPr>
          <a:p>
            <a:pPr indent="0" defTabSz="914400">
              <a:lnSpc>
                <a:spcPct val="90000"/>
              </a:lnSpc>
              <a:spcBef>
                <a:spcPts val="1001"/>
              </a:spcBef>
              <a:buNone/>
              <a:tabLst>
                <a:tab algn="l" pos="0"/>
              </a:tabLst>
            </a:pPr>
            <a:r>
              <a:rPr b="0" lang="en-US" sz="1600" spc="201" strike="noStrike" u="none">
                <a:solidFill>
                  <a:schemeClr val="accent6"/>
                </a:solidFill>
                <a:uFillTx/>
                <a:latin typeface="Century Gothic Bold"/>
              </a:rPr>
              <a:t>Click to add title</a:t>
            </a:r>
            <a:endParaRPr b="0" lang="en-US" sz="1600" strike="noStrike" u="none">
              <a:solidFill>
                <a:schemeClr val="dk1"/>
              </a:solidFill>
              <a:uFillTx/>
              <a:latin typeface="Daytona Pro Light"/>
            </a:endParaRPr>
          </a:p>
        </p:txBody>
      </p:sp>
      <p:sp>
        <p:nvSpPr>
          <p:cNvPr id="320" name="PlaceHolder 9"/>
          <p:cNvSpPr>
            <a:spLocks noGrp="1"/>
          </p:cNvSpPr>
          <p:nvPr>
            <p:ph type="body"/>
          </p:nvPr>
        </p:nvSpPr>
        <p:spPr>
          <a:xfrm>
            <a:off x="7913880" y="5340960"/>
            <a:ext cx="3008160" cy="636480"/>
          </a:xfrm>
          <a:prstGeom prst="rect">
            <a:avLst/>
          </a:prstGeom>
          <a:noFill/>
          <a:ln w="0">
            <a:noFill/>
          </a:ln>
        </p:spPr>
        <p:txBody>
          <a:bodyPr lIns="90000" rIns="90000" tIns="45000" bIns="45000" anchor="t">
            <a:noAutofit/>
          </a:bodyPr>
          <a:p>
            <a:pPr indent="0" defTabSz="914400">
              <a:lnSpc>
                <a:spcPct val="150000"/>
              </a:lnSpc>
              <a:buNone/>
              <a:tabLst>
                <a:tab algn="l" pos="0"/>
              </a:tabLst>
            </a:pPr>
            <a:r>
              <a:rPr b="0" lang="en-US" sz="1400" strike="noStrike" u="none">
                <a:solidFill>
                  <a:schemeClr val="lt1"/>
                </a:solidFill>
                <a:uFillTx/>
                <a:latin typeface="Daytona Pro Light"/>
              </a:rPr>
              <a:t>Click to add text</a:t>
            </a:r>
            <a:endParaRPr b="0" lang="en-US" sz="1400" strike="noStrike" u="none">
              <a:solidFill>
                <a:schemeClr val="dk1"/>
              </a:solidFill>
              <a:uFillTx/>
              <a:latin typeface="Daytona Pro Light"/>
            </a:endParaRPr>
          </a:p>
        </p:txBody>
      </p:sp>
      <p:sp>
        <p:nvSpPr>
          <p:cNvPr id="321" name="PlaceHolder 10"/>
          <p:cNvSpPr>
            <a:spLocks noGrp="1"/>
          </p:cNvSpPr>
          <p:nvPr>
            <p:ph type="ftr" idx="46"/>
          </p:nvPr>
        </p:nvSpPr>
        <p:spPr>
          <a:xfrm rot="5400000">
            <a:off x="10541520" y="1408320"/>
            <a:ext cx="2770200" cy="364680"/>
          </a:xfrm>
          <a:prstGeom prst="rect">
            <a:avLst/>
          </a:prstGeom>
          <a:noFill/>
          <a:ln w="0">
            <a:noFill/>
          </a:ln>
        </p:spPr>
        <p:txBody>
          <a:bodyPr lIns="90000" rIns="90000" tIns="45000" bIns="45000" anchor="ctr">
            <a:noAutofit/>
          </a:bodyPr>
          <a:lstStyle>
            <a:lvl1pPr indent="0" algn="r" defTabSz="914400">
              <a:lnSpc>
                <a:spcPct val="100000"/>
              </a:lnSpc>
              <a:buNone/>
              <a:defRPr b="0" lang="en-US" sz="900" spc="400" strike="noStrike" u="none" cap="all">
                <a:solidFill>
                  <a:schemeClr val="lt1"/>
                </a:solidFill>
                <a:uFillTx/>
                <a:latin typeface="Century Gothic Bold"/>
              </a:defRPr>
            </a:lvl1pPr>
          </a:lstStyle>
          <a:p>
            <a:pPr indent="0" algn="r" defTabSz="914400">
              <a:lnSpc>
                <a:spcPct val="100000"/>
              </a:lnSpc>
              <a:buNone/>
            </a:pPr>
            <a:r>
              <a:rPr b="0" lang="en-US" sz="900" spc="400" strike="noStrike" u="none" cap="all">
                <a:solidFill>
                  <a:schemeClr val="lt1"/>
                </a:solidFill>
                <a:uFillTx/>
                <a:latin typeface="Century Gothic Bold"/>
              </a:rPr>
              <a:t>&lt;footer&gt;</a:t>
            </a:r>
            <a:endParaRPr b="0" lang="en-US" sz="900" strike="noStrike" u="none">
              <a:solidFill>
                <a:srgbClr val="ffffff"/>
              </a:solidFill>
              <a:uFillTx/>
              <a:latin typeface="Times New Roman"/>
            </a:endParaRPr>
          </a:p>
        </p:txBody>
      </p:sp>
      <p:sp>
        <p:nvSpPr>
          <p:cNvPr id="322" name="PlaceHolder 11"/>
          <p:cNvSpPr>
            <a:spLocks noGrp="1"/>
          </p:cNvSpPr>
          <p:nvPr>
            <p:ph type="sldNum" idx="47"/>
          </p:nvPr>
        </p:nvSpPr>
        <p:spPr>
          <a:xfrm>
            <a:off x="11518920" y="3164760"/>
            <a:ext cx="545400" cy="579600"/>
          </a:xfrm>
          <a:prstGeom prst="rect">
            <a:avLst/>
          </a:prstGeom>
          <a:noFill/>
          <a:ln w="0">
            <a:noFill/>
          </a:ln>
        </p:spPr>
        <p:txBody>
          <a:bodyPr lIns="90000" rIns="90000" tIns="45000" bIns="45000" anchor="ctr">
            <a:noAutofit/>
          </a:bodyPr>
          <a:lstStyle>
            <a:lvl1pPr indent="0" algn="r" defTabSz="914400">
              <a:lnSpc>
                <a:spcPct val="100000"/>
              </a:lnSpc>
              <a:buNone/>
              <a:defRPr b="0" lang="en-US" sz="1600" strike="noStrike" u="none">
                <a:solidFill>
                  <a:schemeClr val="accent6"/>
                </a:solidFill>
                <a:uFillTx/>
                <a:latin typeface="Daytona Pro Light"/>
              </a:defRPr>
            </a:lvl1pPr>
          </a:lstStyle>
          <a:p>
            <a:pPr indent="0" algn="r" defTabSz="914400">
              <a:lnSpc>
                <a:spcPct val="100000"/>
              </a:lnSpc>
              <a:buNone/>
            </a:pPr>
            <a:fld id="{83724D7D-BEF1-48CB-9B7C-697D26BDB4D7}" type="slidenum">
              <a:rPr b="0" lang="en-US" sz="1600" strike="noStrike" u="none">
                <a:solidFill>
                  <a:schemeClr val="accent6"/>
                </a:solidFill>
                <a:uFillTx/>
                <a:latin typeface="Daytona Pro Light"/>
              </a:rPr>
              <a:t>&lt;number&gt;</a:t>
            </a:fld>
            <a:endParaRPr b="0" lang="en-US" sz="1600" strike="noStrike" u="none">
              <a:solidFill>
                <a:srgbClr val="ffffff"/>
              </a:solidFill>
              <a:uFillTx/>
              <a:latin typeface="Times New Roman"/>
            </a:endParaRPr>
          </a:p>
        </p:txBody>
      </p:sp>
      <p:sp>
        <p:nvSpPr>
          <p:cNvPr id="323" name="PlaceHolder 12"/>
          <p:cNvSpPr>
            <a:spLocks noGrp="1"/>
          </p:cNvSpPr>
          <p:nvPr>
            <p:ph type="dt" idx="48"/>
          </p:nvPr>
        </p:nvSpPr>
        <p:spPr>
          <a:xfrm rot="5400000">
            <a:off x="10596240" y="5074920"/>
            <a:ext cx="2647440" cy="364680"/>
          </a:xfrm>
          <a:prstGeom prst="rect">
            <a:avLst/>
          </a:prstGeom>
          <a:noFill/>
          <a:ln w="0">
            <a:noFill/>
          </a:ln>
        </p:spPr>
        <p:txBody>
          <a:bodyPr lIns="90000" rIns="90000" tIns="45000" bIns="45000" anchor="ctr">
            <a:noAutofit/>
          </a:bodyPr>
          <a:lstStyle>
            <a:lvl1pPr indent="0" defTabSz="914400">
              <a:lnSpc>
                <a:spcPct val="100000"/>
              </a:lnSpc>
              <a:buNone/>
              <a:defRPr b="0" lang="en-US" sz="900" spc="400" strike="noStrike" u="none" cap="all">
                <a:solidFill>
                  <a:schemeClr val="lt1"/>
                </a:solidFill>
                <a:uFillTx/>
                <a:latin typeface="Century Gothic Bold"/>
              </a:defRPr>
            </a:lvl1pPr>
          </a:lstStyle>
          <a:p>
            <a:pPr indent="0" defTabSz="914400">
              <a:lnSpc>
                <a:spcPct val="100000"/>
              </a:lnSpc>
              <a:buNone/>
            </a:pPr>
            <a:r>
              <a:rPr b="0" lang="en-US" sz="900" spc="400" strike="noStrike" u="none" cap="all">
                <a:solidFill>
                  <a:schemeClr val="lt1"/>
                </a:solidFill>
                <a:uFillTx/>
                <a:latin typeface="Century Gothic Bold"/>
              </a:rPr>
              <a:t>&lt;date/time&gt;</a:t>
            </a:r>
            <a:endParaRPr b="0" lang="en-US" sz="900" strike="noStrike" u="none">
              <a:solidFill>
                <a:srgbClr val="ffffff"/>
              </a:solidFill>
              <a:uFillTx/>
              <a:latin typeface="Times New Roman"/>
            </a:endParaRPr>
          </a:p>
        </p:txBody>
      </p:sp>
      <p:sp>
        <p:nvSpPr>
          <p:cNvPr id="324" name="PlaceHolder 13"/>
          <p:cNvSpPr>
            <a:spLocks noGrp="1"/>
          </p:cNvSpPr>
          <p:nvPr>
            <p:ph type="body"/>
          </p:nvPr>
        </p:nvSpPr>
        <p:spPr>
          <a:xfrm>
            <a:off x="4190040" y="1818720"/>
            <a:ext cx="603000" cy="603000"/>
          </a:xfrm>
          <a:prstGeom prst="rect">
            <a:avLst/>
          </a:prstGeom>
          <a:noFill/>
          <a:ln w="0">
            <a:noFill/>
          </a:ln>
        </p:spPr>
        <p:txBody>
          <a:bodyPr lIns="0" rIns="0" tIns="0" bIns="0" anchor="t">
            <a:normAutofit fontScale="25000" lnSpcReduction="19999"/>
          </a:bodyPr>
          <a:p>
            <a:pPr marL="432000" indent="-324000">
              <a:lnSpc>
                <a:spcPct val="90000"/>
              </a:lnSpc>
              <a:spcBef>
                <a:spcPts val="1417"/>
              </a:spcBef>
              <a:buClr>
                <a:srgbClr val="ffffff"/>
              </a:buClr>
              <a:buSzPct val="45000"/>
              <a:buFont typeface="Wingdings" charset="2"/>
              <a:buChar char=""/>
            </a:pPr>
            <a:r>
              <a:rPr b="0" lang="en-US" sz="2800" strike="noStrike" u="none">
                <a:solidFill>
                  <a:schemeClr val="dk1"/>
                </a:solidFill>
                <a:uFillTx/>
                <a:latin typeface="Daytona Pro Light"/>
              </a:rPr>
              <a:t>Click to edit the outline text format</a:t>
            </a:r>
            <a:endParaRPr b="0" lang="en-US" sz="2800" strike="noStrike" u="none">
              <a:solidFill>
                <a:schemeClr val="dk1"/>
              </a:solidFill>
              <a:uFillTx/>
              <a:latin typeface="Daytona Pro Light"/>
            </a:endParaRPr>
          </a:p>
          <a:p>
            <a:pPr lvl="1" marL="864000" indent="-324000">
              <a:lnSpc>
                <a:spcPct val="90000"/>
              </a:lnSpc>
              <a:spcBef>
                <a:spcPts val="1134"/>
              </a:spcBef>
              <a:buClr>
                <a:srgbClr val="ffffff"/>
              </a:buClr>
              <a:buSzPct val="75000"/>
              <a:buFont typeface="Symbol" charset="2"/>
              <a:buChar char=""/>
            </a:pPr>
            <a:r>
              <a:rPr b="0" lang="en-US" sz="2000" strike="noStrike" u="none">
                <a:solidFill>
                  <a:schemeClr val="dk1"/>
                </a:solidFill>
                <a:uFillTx/>
                <a:latin typeface="Daytona Pro Light"/>
              </a:rPr>
              <a:t>Second Outline Level</a:t>
            </a:r>
            <a:endParaRPr b="0" lang="en-US" sz="2000" strike="noStrike" u="none">
              <a:solidFill>
                <a:schemeClr val="dk1"/>
              </a:solidFill>
              <a:uFillTx/>
              <a:latin typeface="Daytona Pro Light"/>
            </a:endParaRPr>
          </a:p>
          <a:p>
            <a:pPr lvl="2" marL="1296000" indent="-288000">
              <a:lnSpc>
                <a:spcPct val="90000"/>
              </a:lnSpc>
              <a:spcBef>
                <a:spcPts val="850"/>
              </a:spcBef>
              <a:buClr>
                <a:srgbClr val="ffffff"/>
              </a:buClr>
              <a:buSzPct val="45000"/>
              <a:buFont typeface="Wingdings" charset="2"/>
              <a:buChar char=""/>
            </a:pPr>
            <a:r>
              <a:rPr b="0" lang="en-US" sz="1800" strike="noStrike" u="none">
                <a:solidFill>
                  <a:schemeClr val="dk1"/>
                </a:solidFill>
                <a:uFillTx/>
                <a:latin typeface="Daytona Pro Light"/>
              </a:rPr>
              <a:t>Third Outline Level</a:t>
            </a:r>
            <a:endParaRPr b="0" lang="en-US" sz="1800" strike="noStrike" u="none">
              <a:solidFill>
                <a:schemeClr val="dk1"/>
              </a:solidFill>
              <a:uFillTx/>
              <a:latin typeface="Daytona Pro Light"/>
            </a:endParaRPr>
          </a:p>
          <a:p>
            <a:pPr lvl="3" marL="1728000" indent="-216000">
              <a:lnSpc>
                <a:spcPct val="90000"/>
              </a:lnSpc>
              <a:spcBef>
                <a:spcPts val="567"/>
              </a:spcBef>
              <a:buClr>
                <a:srgbClr val="ffffff"/>
              </a:buClr>
              <a:buSzPct val="75000"/>
              <a:buFont typeface="Symbol" charset="2"/>
              <a:buChar char=""/>
            </a:pPr>
            <a:r>
              <a:rPr b="0" lang="en-US" sz="1800" strike="noStrike" u="none">
                <a:solidFill>
                  <a:schemeClr val="dk1"/>
                </a:solidFill>
                <a:uFillTx/>
                <a:latin typeface="Daytona Pro Light"/>
              </a:rPr>
              <a:t>Fourth Outline Level</a:t>
            </a:r>
            <a:endParaRPr b="0" lang="en-US" sz="1800" strike="noStrike" u="none">
              <a:solidFill>
                <a:schemeClr val="dk1"/>
              </a:solidFill>
              <a:uFillTx/>
              <a:latin typeface="Daytona Pro Light"/>
            </a:endParaRPr>
          </a:p>
          <a:p>
            <a:pPr lvl="4" marL="2160000" indent="-216000">
              <a:lnSpc>
                <a:spcPct val="90000"/>
              </a:lnSpc>
              <a:spcBef>
                <a:spcPts val="283"/>
              </a:spcBef>
              <a:buClr>
                <a:srgbClr val="ffffff"/>
              </a:buClr>
              <a:buSzPct val="45000"/>
              <a:buFont typeface="Wingdings" charset="2"/>
              <a:buChar char=""/>
            </a:pPr>
            <a:r>
              <a:rPr b="0" lang="en-US" sz="2000" strike="noStrike" u="none">
                <a:solidFill>
                  <a:schemeClr val="dk1"/>
                </a:solidFill>
                <a:uFillTx/>
                <a:latin typeface="Daytona Pro Light"/>
              </a:rPr>
              <a:t>Fifth Outline Level</a:t>
            </a:r>
            <a:endParaRPr b="0" lang="en-US" sz="2000" strike="noStrike" u="none">
              <a:solidFill>
                <a:schemeClr val="dk1"/>
              </a:solidFill>
              <a:uFillTx/>
              <a:latin typeface="Daytona Pro Light"/>
            </a:endParaRPr>
          </a:p>
          <a:p>
            <a:pPr lvl="5" marL="2592000" indent="-216000">
              <a:lnSpc>
                <a:spcPct val="90000"/>
              </a:lnSpc>
              <a:spcBef>
                <a:spcPts val="283"/>
              </a:spcBef>
              <a:buClr>
                <a:srgbClr val="ffffff"/>
              </a:buClr>
              <a:buSzPct val="45000"/>
              <a:buFont typeface="Wingdings" charset="2"/>
              <a:buChar char=""/>
            </a:pPr>
            <a:r>
              <a:rPr b="0" lang="en-US" sz="2000" strike="noStrike" u="none">
                <a:solidFill>
                  <a:schemeClr val="dk1"/>
                </a:solidFill>
                <a:uFillTx/>
                <a:latin typeface="Daytona Pro Light"/>
              </a:rPr>
              <a:t>Sixth Outline Level</a:t>
            </a:r>
            <a:endParaRPr b="0" lang="en-US" sz="2000" strike="noStrike" u="none">
              <a:solidFill>
                <a:schemeClr val="dk1"/>
              </a:solidFill>
              <a:uFillTx/>
              <a:latin typeface="Daytona Pro Light"/>
            </a:endParaRPr>
          </a:p>
          <a:p>
            <a:pPr lvl="6" marL="3024000" indent="-216000">
              <a:lnSpc>
                <a:spcPct val="90000"/>
              </a:lnSpc>
              <a:spcBef>
                <a:spcPts val="283"/>
              </a:spcBef>
              <a:buClr>
                <a:srgbClr val="ffffff"/>
              </a:buClr>
              <a:buSzPct val="45000"/>
              <a:buFont typeface="Wingdings" charset="2"/>
              <a:buChar char=""/>
            </a:pPr>
            <a:r>
              <a:rPr b="0" lang="en-US" sz="2000" strike="noStrike" u="none">
                <a:solidFill>
                  <a:schemeClr val="dk1"/>
                </a:solidFill>
                <a:uFillTx/>
                <a:latin typeface="Daytona Pro Light"/>
              </a:rPr>
              <a:t>Seventh Outline Level</a:t>
            </a:r>
            <a:endParaRPr b="0" lang="en-US" sz="2000" strike="noStrike" u="none">
              <a:solidFill>
                <a:schemeClr val="dk1"/>
              </a:solidFill>
              <a:uFillTx/>
              <a:latin typeface="Daytona Pro Light"/>
            </a:endParaRPr>
          </a:p>
        </p:txBody>
      </p:sp>
      <p:sp>
        <p:nvSpPr>
          <p:cNvPr id="325" name="PlaceHolder 14"/>
          <p:cNvSpPr>
            <a:spLocks noGrp="1"/>
          </p:cNvSpPr>
          <p:nvPr>
            <p:ph type="body"/>
          </p:nvPr>
        </p:nvSpPr>
        <p:spPr>
          <a:xfrm>
            <a:off x="7913880" y="1818720"/>
            <a:ext cx="603000" cy="603000"/>
          </a:xfrm>
          <a:prstGeom prst="rect">
            <a:avLst/>
          </a:prstGeom>
          <a:noFill/>
          <a:ln w="0">
            <a:noFill/>
          </a:ln>
        </p:spPr>
        <p:txBody>
          <a:bodyPr lIns="0" rIns="0" tIns="0" bIns="0" anchor="t">
            <a:normAutofit fontScale="25000" lnSpcReduction="19999"/>
          </a:bodyPr>
          <a:p>
            <a:pPr marL="432000" indent="-324000">
              <a:lnSpc>
                <a:spcPct val="90000"/>
              </a:lnSpc>
              <a:spcBef>
                <a:spcPts val="1417"/>
              </a:spcBef>
              <a:buClr>
                <a:srgbClr val="ffffff"/>
              </a:buClr>
              <a:buSzPct val="45000"/>
              <a:buFont typeface="Wingdings" charset="2"/>
              <a:buChar char=""/>
            </a:pPr>
            <a:r>
              <a:rPr b="0" lang="en-US" sz="2800" strike="noStrike" u="none">
                <a:solidFill>
                  <a:schemeClr val="dk1"/>
                </a:solidFill>
                <a:uFillTx/>
                <a:latin typeface="Daytona Pro Light"/>
              </a:rPr>
              <a:t>Click to edit the outline text format</a:t>
            </a:r>
            <a:endParaRPr b="0" lang="en-US" sz="2800" strike="noStrike" u="none">
              <a:solidFill>
                <a:schemeClr val="dk1"/>
              </a:solidFill>
              <a:uFillTx/>
              <a:latin typeface="Daytona Pro Light"/>
            </a:endParaRPr>
          </a:p>
          <a:p>
            <a:pPr lvl="1" marL="864000" indent="-324000">
              <a:lnSpc>
                <a:spcPct val="90000"/>
              </a:lnSpc>
              <a:spcBef>
                <a:spcPts val="1134"/>
              </a:spcBef>
              <a:buClr>
                <a:srgbClr val="ffffff"/>
              </a:buClr>
              <a:buSzPct val="75000"/>
              <a:buFont typeface="Symbol" charset="2"/>
              <a:buChar char=""/>
            </a:pPr>
            <a:r>
              <a:rPr b="0" lang="en-US" sz="2000" strike="noStrike" u="none">
                <a:solidFill>
                  <a:schemeClr val="dk1"/>
                </a:solidFill>
                <a:uFillTx/>
                <a:latin typeface="Daytona Pro Light"/>
              </a:rPr>
              <a:t>Second Outline Level</a:t>
            </a:r>
            <a:endParaRPr b="0" lang="en-US" sz="2000" strike="noStrike" u="none">
              <a:solidFill>
                <a:schemeClr val="dk1"/>
              </a:solidFill>
              <a:uFillTx/>
              <a:latin typeface="Daytona Pro Light"/>
            </a:endParaRPr>
          </a:p>
          <a:p>
            <a:pPr lvl="2" marL="1296000" indent="-288000">
              <a:lnSpc>
                <a:spcPct val="90000"/>
              </a:lnSpc>
              <a:spcBef>
                <a:spcPts val="850"/>
              </a:spcBef>
              <a:buClr>
                <a:srgbClr val="ffffff"/>
              </a:buClr>
              <a:buSzPct val="45000"/>
              <a:buFont typeface="Wingdings" charset="2"/>
              <a:buChar char=""/>
            </a:pPr>
            <a:r>
              <a:rPr b="0" lang="en-US" sz="1800" strike="noStrike" u="none">
                <a:solidFill>
                  <a:schemeClr val="dk1"/>
                </a:solidFill>
                <a:uFillTx/>
                <a:latin typeface="Daytona Pro Light"/>
              </a:rPr>
              <a:t>Third Outline Level</a:t>
            </a:r>
            <a:endParaRPr b="0" lang="en-US" sz="1800" strike="noStrike" u="none">
              <a:solidFill>
                <a:schemeClr val="dk1"/>
              </a:solidFill>
              <a:uFillTx/>
              <a:latin typeface="Daytona Pro Light"/>
            </a:endParaRPr>
          </a:p>
          <a:p>
            <a:pPr lvl="3" marL="1728000" indent="-216000">
              <a:lnSpc>
                <a:spcPct val="90000"/>
              </a:lnSpc>
              <a:spcBef>
                <a:spcPts val="567"/>
              </a:spcBef>
              <a:buClr>
                <a:srgbClr val="ffffff"/>
              </a:buClr>
              <a:buSzPct val="75000"/>
              <a:buFont typeface="Symbol" charset="2"/>
              <a:buChar char=""/>
            </a:pPr>
            <a:r>
              <a:rPr b="0" lang="en-US" sz="1800" strike="noStrike" u="none">
                <a:solidFill>
                  <a:schemeClr val="dk1"/>
                </a:solidFill>
                <a:uFillTx/>
                <a:latin typeface="Daytona Pro Light"/>
              </a:rPr>
              <a:t>Fourth Outline Level</a:t>
            </a:r>
            <a:endParaRPr b="0" lang="en-US" sz="1800" strike="noStrike" u="none">
              <a:solidFill>
                <a:schemeClr val="dk1"/>
              </a:solidFill>
              <a:uFillTx/>
              <a:latin typeface="Daytona Pro Light"/>
            </a:endParaRPr>
          </a:p>
          <a:p>
            <a:pPr lvl="4" marL="2160000" indent="-216000">
              <a:lnSpc>
                <a:spcPct val="90000"/>
              </a:lnSpc>
              <a:spcBef>
                <a:spcPts val="283"/>
              </a:spcBef>
              <a:buClr>
                <a:srgbClr val="ffffff"/>
              </a:buClr>
              <a:buSzPct val="45000"/>
              <a:buFont typeface="Wingdings" charset="2"/>
              <a:buChar char=""/>
            </a:pPr>
            <a:r>
              <a:rPr b="0" lang="en-US" sz="2000" strike="noStrike" u="none">
                <a:solidFill>
                  <a:schemeClr val="dk1"/>
                </a:solidFill>
                <a:uFillTx/>
                <a:latin typeface="Daytona Pro Light"/>
              </a:rPr>
              <a:t>Fifth Outline Level</a:t>
            </a:r>
            <a:endParaRPr b="0" lang="en-US" sz="2000" strike="noStrike" u="none">
              <a:solidFill>
                <a:schemeClr val="dk1"/>
              </a:solidFill>
              <a:uFillTx/>
              <a:latin typeface="Daytona Pro Light"/>
            </a:endParaRPr>
          </a:p>
          <a:p>
            <a:pPr lvl="5" marL="2592000" indent="-216000">
              <a:lnSpc>
                <a:spcPct val="90000"/>
              </a:lnSpc>
              <a:spcBef>
                <a:spcPts val="283"/>
              </a:spcBef>
              <a:buClr>
                <a:srgbClr val="ffffff"/>
              </a:buClr>
              <a:buSzPct val="45000"/>
              <a:buFont typeface="Wingdings" charset="2"/>
              <a:buChar char=""/>
            </a:pPr>
            <a:r>
              <a:rPr b="0" lang="en-US" sz="2000" strike="noStrike" u="none">
                <a:solidFill>
                  <a:schemeClr val="dk1"/>
                </a:solidFill>
                <a:uFillTx/>
                <a:latin typeface="Daytona Pro Light"/>
              </a:rPr>
              <a:t>Sixth Outline Level</a:t>
            </a:r>
            <a:endParaRPr b="0" lang="en-US" sz="2000" strike="noStrike" u="none">
              <a:solidFill>
                <a:schemeClr val="dk1"/>
              </a:solidFill>
              <a:uFillTx/>
              <a:latin typeface="Daytona Pro Light"/>
            </a:endParaRPr>
          </a:p>
          <a:p>
            <a:pPr lvl="6" marL="3024000" indent="-216000">
              <a:lnSpc>
                <a:spcPct val="90000"/>
              </a:lnSpc>
              <a:spcBef>
                <a:spcPts val="283"/>
              </a:spcBef>
              <a:buClr>
                <a:srgbClr val="ffffff"/>
              </a:buClr>
              <a:buSzPct val="45000"/>
              <a:buFont typeface="Wingdings" charset="2"/>
              <a:buChar char=""/>
            </a:pPr>
            <a:r>
              <a:rPr b="0" lang="en-US" sz="2000" strike="noStrike" u="none">
                <a:solidFill>
                  <a:schemeClr val="dk1"/>
                </a:solidFill>
                <a:uFillTx/>
                <a:latin typeface="Daytona Pro Light"/>
              </a:rPr>
              <a:t>Seventh Outline Level</a:t>
            </a:r>
            <a:endParaRPr b="0" lang="en-US" sz="2000" strike="noStrike" u="none">
              <a:solidFill>
                <a:schemeClr val="dk1"/>
              </a:solidFill>
              <a:uFillTx/>
              <a:latin typeface="Daytona Pro Light"/>
            </a:endParaRPr>
          </a:p>
        </p:txBody>
      </p:sp>
      <p:sp>
        <p:nvSpPr>
          <p:cNvPr id="326" name="PlaceHolder 15"/>
          <p:cNvSpPr>
            <a:spLocks noGrp="1"/>
          </p:cNvSpPr>
          <p:nvPr>
            <p:ph type="body"/>
          </p:nvPr>
        </p:nvSpPr>
        <p:spPr>
          <a:xfrm>
            <a:off x="4190040" y="4281840"/>
            <a:ext cx="603000" cy="603000"/>
          </a:xfrm>
          <a:prstGeom prst="rect">
            <a:avLst/>
          </a:prstGeom>
          <a:noFill/>
          <a:ln w="0">
            <a:noFill/>
          </a:ln>
        </p:spPr>
        <p:txBody>
          <a:bodyPr lIns="0" rIns="0" tIns="0" bIns="0" anchor="t">
            <a:normAutofit fontScale="25000" lnSpcReduction="19999"/>
          </a:bodyPr>
          <a:p>
            <a:pPr marL="432000" indent="-324000">
              <a:lnSpc>
                <a:spcPct val="90000"/>
              </a:lnSpc>
              <a:spcBef>
                <a:spcPts val="1417"/>
              </a:spcBef>
              <a:buClr>
                <a:srgbClr val="ffffff"/>
              </a:buClr>
              <a:buSzPct val="45000"/>
              <a:buFont typeface="Wingdings" charset="2"/>
              <a:buChar char=""/>
            </a:pPr>
            <a:r>
              <a:rPr b="0" lang="en-US" sz="2800" strike="noStrike" u="none">
                <a:solidFill>
                  <a:schemeClr val="dk1"/>
                </a:solidFill>
                <a:uFillTx/>
                <a:latin typeface="Daytona Pro Light"/>
              </a:rPr>
              <a:t>Click to edit the outline text format</a:t>
            </a:r>
            <a:endParaRPr b="0" lang="en-US" sz="2800" strike="noStrike" u="none">
              <a:solidFill>
                <a:schemeClr val="dk1"/>
              </a:solidFill>
              <a:uFillTx/>
              <a:latin typeface="Daytona Pro Light"/>
            </a:endParaRPr>
          </a:p>
          <a:p>
            <a:pPr lvl="1" marL="864000" indent="-324000">
              <a:lnSpc>
                <a:spcPct val="90000"/>
              </a:lnSpc>
              <a:spcBef>
                <a:spcPts val="1134"/>
              </a:spcBef>
              <a:buClr>
                <a:srgbClr val="ffffff"/>
              </a:buClr>
              <a:buSzPct val="75000"/>
              <a:buFont typeface="Symbol" charset="2"/>
              <a:buChar char=""/>
            </a:pPr>
            <a:r>
              <a:rPr b="0" lang="en-US" sz="2000" strike="noStrike" u="none">
                <a:solidFill>
                  <a:schemeClr val="dk1"/>
                </a:solidFill>
                <a:uFillTx/>
                <a:latin typeface="Daytona Pro Light"/>
              </a:rPr>
              <a:t>Second Outline Level</a:t>
            </a:r>
            <a:endParaRPr b="0" lang="en-US" sz="2000" strike="noStrike" u="none">
              <a:solidFill>
                <a:schemeClr val="dk1"/>
              </a:solidFill>
              <a:uFillTx/>
              <a:latin typeface="Daytona Pro Light"/>
            </a:endParaRPr>
          </a:p>
          <a:p>
            <a:pPr lvl="2" marL="1296000" indent="-288000">
              <a:lnSpc>
                <a:spcPct val="90000"/>
              </a:lnSpc>
              <a:spcBef>
                <a:spcPts val="850"/>
              </a:spcBef>
              <a:buClr>
                <a:srgbClr val="ffffff"/>
              </a:buClr>
              <a:buSzPct val="45000"/>
              <a:buFont typeface="Wingdings" charset="2"/>
              <a:buChar char=""/>
            </a:pPr>
            <a:r>
              <a:rPr b="0" lang="en-US" sz="1800" strike="noStrike" u="none">
                <a:solidFill>
                  <a:schemeClr val="dk1"/>
                </a:solidFill>
                <a:uFillTx/>
                <a:latin typeface="Daytona Pro Light"/>
              </a:rPr>
              <a:t>Third Outline Level</a:t>
            </a:r>
            <a:endParaRPr b="0" lang="en-US" sz="1800" strike="noStrike" u="none">
              <a:solidFill>
                <a:schemeClr val="dk1"/>
              </a:solidFill>
              <a:uFillTx/>
              <a:latin typeface="Daytona Pro Light"/>
            </a:endParaRPr>
          </a:p>
          <a:p>
            <a:pPr lvl="3" marL="1728000" indent="-216000">
              <a:lnSpc>
                <a:spcPct val="90000"/>
              </a:lnSpc>
              <a:spcBef>
                <a:spcPts val="567"/>
              </a:spcBef>
              <a:buClr>
                <a:srgbClr val="ffffff"/>
              </a:buClr>
              <a:buSzPct val="75000"/>
              <a:buFont typeface="Symbol" charset="2"/>
              <a:buChar char=""/>
            </a:pPr>
            <a:r>
              <a:rPr b="0" lang="en-US" sz="1800" strike="noStrike" u="none">
                <a:solidFill>
                  <a:schemeClr val="dk1"/>
                </a:solidFill>
                <a:uFillTx/>
                <a:latin typeface="Daytona Pro Light"/>
              </a:rPr>
              <a:t>Fourth Outline Level</a:t>
            </a:r>
            <a:endParaRPr b="0" lang="en-US" sz="1800" strike="noStrike" u="none">
              <a:solidFill>
                <a:schemeClr val="dk1"/>
              </a:solidFill>
              <a:uFillTx/>
              <a:latin typeface="Daytona Pro Light"/>
            </a:endParaRPr>
          </a:p>
          <a:p>
            <a:pPr lvl="4" marL="2160000" indent="-216000">
              <a:lnSpc>
                <a:spcPct val="90000"/>
              </a:lnSpc>
              <a:spcBef>
                <a:spcPts val="283"/>
              </a:spcBef>
              <a:buClr>
                <a:srgbClr val="ffffff"/>
              </a:buClr>
              <a:buSzPct val="45000"/>
              <a:buFont typeface="Wingdings" charset="2"/>
              <a:buChar char=""/>
            </a:pPr>
            <a:r>
              <a:rPr b="0" lang="en-US" sz="2000" strike="noStrike" u="none">
                <a:solidFill>
                  <a:schemeClr val="dk1"/>
                </a:solidFill>
                <a:uFillTx/>
                <a:latin typeface="Daytona Pro Light"/>
              </a:rPr>
              <a:t>Fifth Outline Level</a:t>
            </a:r>
            <a:endParaRPr b="0" lang="en-US" sz="2000" strike="noStrike" u="none">
              <a:solidFill>
                <a:schemeClr val="dk1"/>
              </a:solidFill>
              <a:uFillTx/>
              <a:latin typeface="Daytona Pro Light"/>
            </a:endParaRPr>
          </a:p>
          <a:p>
            <a:pPr lvl="5" marL="2592000" indent="-216000">
              <a:lnSpc>
                <a:spcPct val="90000"/>
              </a:lnSpc>
              <a:spcBef>
                <a:spcPts val="283"/>
              </a:spcBef>
              <a:buClr>
                <a:srgbClr val="ffffff"/>
              </a:buClr>
              <a:buSzPct val="45000"/>
              <a:buFont typeface="Wingdings" charset="2"/>
              <a:buChar char=""/>
            </a:pPr>
            <a:r>
              <a:rPr b="0" lang="en-US" sz="2000" strike="noStrike" u="none">
                <a:solidFill>
                  <a:schemeClr val="dk1"/>
                </a:solidFill>
                <a:uFillTx/>
                <a:latin typeface="Daytona Pro Light"/>
              </a:rPr>
              <a:t>Sixth Outline Level</a:t>
            </a:r>
            <a:endParaRPr b="0" lang="en-US" sz="2000" strike="noStrike" u="none">
              <a:solidFill>
                <a:schemeClr val="dk1"/>
              </a:solidFill>
              <a:uFillTx/>
              <a:latin typeface="Daytona Pro Light"/>
            </a:endParaRPr>
          </a:p>
          <a:p>
            <a:pPr lvl="6" marL="3024000" indent="-216000">
              <a:lnSpc>
                <a:spcPct val="90000"/>
              </a:lnSpc>
              <a:spcBef>
                <a:spcPts val="283"/>
              </a:spcBef>
              <a:buClr>
                <a:srgbClr val="ffffff"/>
              </a:buClr>
              <a:buSzPct val="45000"/>
              <a:buFont typeface="Wingdings" charset="2"/>
              <a:buChar char=""/>
            </a:pPr>
            <a:r>
              <a:rPr b="0" lang="en-US" sz="2000" strike="noStrike" u="none">
                <a:solidFill>
                  <a:schemeClr val="dk1"/>
                </a:solidFill>
                <a:uFillTx/>
                <a:latin typeface="Daytona Pro Light"/>
              </a:rPr>
              <a:t>Seventh Outline Level</a:t>
            </a:r>
            <a:endParaRPr b="0" lang="en-US" sz="2000" strike="noStrike" u="none">
              <a:solidFill>
                <a:schemeClr val="dk1"/>
              </a:solidFill>
              <a:uFillTx/>
              <a:latin typeface="Daytona Pro Light"/>
            </a:endParaRPr>
          </a:p>
        </p:txBody>
      </p:sp>
      <p:sp>
        <p:nvSpPr>
          <p:cNvPr id="327" name="PlaceHolder 16"/>
          <p:cNvSpPr>
            <a:spLocks noGrp="1"/>
          </p:cNvSpPr>
          <p:nvPr>
            <p:ph type="body"/>
          </p:nvPr>
        </p:nvSpPr>
        <p:spPr>
          <a:xfrm>
            <a:off x="7908120" y="4294080"/>
            <a:ext cx="603000" cy="603000"/>
          </a:xfrm>
          <a:prstGeom prst="rect">
            <a:avLst/>
          </a:prstGeom>
          <a:noFill/>
          <a:ln w="0">
            <a:noFill/>
          </a:ln>
        </p:spPr>
        <p:txBody>
          <a:bodyPr lIns="0" rIns="0" tIns="0" bIns="0" anchor="t">
            <a:normAutofit fontScale="25000" lnSpcReduction="19999"/>
          </a:bodyPr>
          <a:p>
            <a:pPr marL="432000" indent="-324000">
              <a:lnSpc>
                <a:spcPct val="90000"/>
              </a:lnSpc>
              <a:spcBef>
                <a:spcPts val="1417"/>
              </a:spcBef>
              <a:buClr>
                <a:srgbClr val="ffffff"/>
              </a:buClr>
              <a:buSzPct val="45000"/>
              <a:buFont typeface="Wingdings" charset="2"/>
              <a:buChar char=""/>
            </a:pPr>
            <a:r>
              <a:rPr b="0" lang="en-US" sz="2800" strike="noStrike" u="none">
                <a:solidFill>
                  <a:schemeClr val="dk1"/>
                </a:solidFill>
                <a:uFillTx/>
                <a:latin typeface="Daytona Pro Light"/>
              </a:rPr>
              <a:t>Click to edit the outline text format</a:t>
            </a:r>
            <a:endParaRPr b="0" lang="en-US" sz="2800" strike="noStrike" u="none">
              <a:solidFill>
                <a:schemeClr val="dk1"/>
              </a:solidFill>
              <a:uFillTx/>
              <a:latin typeface="Daytona Pro Light"/>
            </a:endParaRPr>
          </a:p>
          <a:p>
            <a:pPr lvl="1" marL="864000" indent="-324000">
              <a:lnSpc>
                <a:spcPct val="90000"/>
              </a:lnSpc>
              <a:spcBef>
                <a:spcPts val="1134"/>
              </a:spcBef>
              <a:buClr>
                <a:srgbClr val="ffffff"/>
              </a:buClr>
              <a:buSzPct val="75000"/>
              <a:buFont typeface="Symbol" charset="2"/>
              <a:buChar char=""/>
            </a:pPr>
            <a:r>
              <a:rPr b="0" lang="en-US" sz="2000" strike="noStrike" u="none">
                <a:solidFill>
                  <a:schemeClr val="dk1"/>
                </a:solidFill>
                <a:uFillTx/>
                <a:latin typeface="Daytona Pro Light"/>
              </a:rPr>
              <a:t>Second Outline Level</a:t>
            </a:r>
            <a:endParaRPr b="0" lang="en-US" sz="2000" strike="noStrike" u="none">
              <a:solidFill>
                <a:schemeClr val="dk1"/>
              </a:solidFill>
              <a:uFillTx/>
              <a:latin typeface="Daytona Pro Light"/>
            </a:endParaRPr>
          </a:p>
          <a:p>
            <a:pPr lvl="2" marL="1296000" indent="-288000">
              <a:lnSpc>
                <a:spcPct val="90000"/>
              </a:lnSpc>
              <a:spcBef>
                <a:spcPts val="850"/>
              </a:spcBef>
              <a:buClr>
                <a:srgbClr val="ffffff"/>
              </a:buClr>
              <a:buSzPct val="45000"/>
              <a:buFont typeface="Wingdings" charset="2"/>
              <a:buChar char=""/>
            </a:pPr>
            <a:r>
              <a:rPr b="0" lang="en-US" sz="1800" strike="noStrike" u="none">
                <a:solidFill>
                  <a:schemeClr val="dk1"/>
                </a:solidFill>
                <a:uFillTx/>
                <a:latin typeface="Daytona Pro Light"/>
              </a:rPr>
              <a:t>Third Outline Level</a:t>
            </a:r>
            <a:endParaRPr b="0" lang="en-US" sz="1800" strike="noStrike" u="none">
              <a:solidFill>
                <a:schemeClr val="dk1"/>
              </a:solidFill>
              <a:uFillTx/>
              <a:latin typeface="Daytona Pro Light"/>
            </a:endParaRPr>
          </a:p>
          <a:p>
            <a:pPr lvl="3" marL="1728000" indent="-216000">
              <a:lnSpc>
                <a:spcPct val="90000"/>
              </a:lnSpc>
              <a:spcBef>
                <a:spcPts val="567"/>
              </a:spcBef>
              <a:buClr>
                <a:srgbClr val="ffffff"/>
              </a:buClr>
              <a:buSzPct val="75000"/>
              <a:buFont typeface="Symbol" charset="2"/>
              <a:buChar char=""/>
            </a:pPr>
            <a:r>
              <a:rPr b="0" lang="en-US" sz="1800" strike="noStrike" u="none">
                <a:solidFill>
                  <a:schemeClr val="dk1"/>
                </a:solidFill>
                <a:uFillTx/>
                <a:latin typeface="Daytona Pro Light"/>
              </a:rPr>
              <a:t>Fourth Outline Level</a:t>
            </a:r>
            <a:endParaRPr b="0" lang="en-US" sz="1800" strike="noStrike" u="none">
              <a:solidFill>
                <a:schemeClr val="dk1"/>
              </a:solidFill>
              <a:uFillTx/>
              <a:latin typeface="Daytona Pro Light"/>
            </a:endParaRPr>
          </a:p>
          <a:p>
            <a:pPr lvl="4" marL="2160000" indent="-216000">
              <a:lnSpc>
                <a:spcPct val="90000"/>
              </a:lnSpc>
              <a:spcBef>
                <a:spcPts val="283"/>
              </a:spcBef>
              <a:buClr>
                <a:srgbClr val="ffffff"/>
              </a:buClr>
              <a:buSzPct val="45000"/>
              <a:buFont typeface="Wingdings" charset="2"/>
              <a:buChar char=""/>
            </a:pPr>
            <a:r>
              <a:rPr b="0" lang="en-US" sz="2000" strike="noStrike" u="none">
                <a:solidFill>
                  <a:schemeClr val="dk1"/>
                </a:solidFill>
                <a:uFillTx/>
                <a:latin typeface="Daytona Pro Light"/>
              </a:rPr>
              <a:t>Fifth Outline Level</a:t>
            </a:r>
            <a:endParaRPr b="0" lang="en-US" sz="2000" strike="noStrike" u="none">
              <a:solidFill>
                <a:schemeClr val="dk1"/>
              </a:solidFill>
              <a:uFillTx/>
              <a:latin typeface="Daytona Pro Light"/>
            </a:endParaRPr>
          </a:p>
          <a:p>
            <a:pPr lvl="5" marL="2592000" indent="-216000">
              <a:lnSpc>
                <a:spcPct val="90000"/>
              </a:lnSpc>
              <a:spcBef>
                <a:spcPts val="283"/>
              </a:spcBef>
              <a:buClr>
                <a:srgbClr val="ffffff"/>
              </a:buClr>
              <a:buSzPct val="45000"/>
              <a:buFont typeface="Wingdings" charset="2"/>
              <a:buChar char=""/>
            </a:pPr>
            <a:r>
              <a:rPr b="0" lang="en-US" sz="2000" strike="noStrike" u="none">
                <a:solidFill>
                  <a:schemeClr val="dk1"/>
                </a:solidFill>
                <a:uFillTx/>
                <a:latin typeface="Daytona Pro Light"/>
              </a:rPr>
              <a:t>Sixth Outline Level</a:t>
            </a:r>
            <a:endParaRPr b="0" lang="en-US" sz="2000" strike="noStrike" u="none">
              <a:solidFill>
                <a:schemeClr val="dk1"/>
              </a:solidFill>
              <a:uFillTx/>
              <a:latin typeface="Daytona Pro Light"/>
            </a:endParaRPr>
          </a:p>
          <a:p>
            <a:pPr lvl="6" marL="3024000" indent="-216000">
              <a:lnSpc>
                <a:spcPct val="90000"/>
              </a:lnSpc>
              <a:spcBef>
                <a:spcPts val="283"/>
              </a:spcBef>
              <a:buClr>
                <a:srgbClr val="ffffff"/>
              </a:buClr>
              <a:buSzPct val="45000"/>
              <a:buFont typeface="Wingdings" charset="2"/>
              <a:buChar char=""/>
            </a:pPr>
            <a:r>
              <a:rPr b="0" lang="en-US" sz="2000" strike="noStrike" u="none">
                <a:solidFill>
                  <a:schemeClr val="dk1"/>
                </a:solidFill>
                <a:uFillTx/>
                <a:latin typeface="Daytona Pro Light"/>
              </a:rPr>
              <a:t>Seventh Outline Level</a:t>
            </a:r>
            <a:endParaRPr b="0" lang="en-US" sz="2000" strike="noStrike" u="none">
              <a:solidFill>
                <a:schemeClr val="dk1"/>
              </a:solidFill>
              <a:uFillTx/>
              <a:latin typeface="Daytona Pro Light"/>
            </a:endParaRPr>
          </a:p>
        </p:txBody>
      </p:sp>
    </p:spTree>
  </p:cSld>
  <p:clrMap bg1="lt1" tx1="dk1" bg2="lt2" tx2="dk2" accent1="accent1" accent2="accent2" accent3="accent3" accent4="accent4" accent5="accent5" accent6="accent6" hlink="hlink" folHlink="folHlink"/>
  <p:sldLayoutIdLst>
    <p:sldLayoutId id="2147483694" r:id="rId4"/>
    <p:sldLayoutId id="2147483695" r:id="rId5"/>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solidFill>
      </p:bgPr>
    </p:bg>
    <p:spTree>
      <p:nvGrpSpPr>
        <p:cNvPr id="1" name=""/>
        <p:cNvGrpSpPr/>
        <p:nvPr/>
      </p:nvGrpSpPr>
      <p:grpSpPr>
        <a:xfrm>
          <a:off x="0" y="0"/>
          <a:ext cx="0" cy="0"/>
          <a:chOff x="0" y="0"/>
          <a:chExt cx="0" cy="0"/>
        </a:xfrm>
      </p:grpSpPr>
      <p:pic>
        <p:nvPicPr>
          <p:cNvPr id="330" name="Graphic 1" descr="">
            <a:extLst>
              <a:ext uri="{C183D7F6-B498-43B3-948B-1728B52AA6E4}">
                <adec:decorative xmlns:adec="http://schemas.microsoft.com/office/drawing/2017/decorative" val="1"/>
              </a:ext>
            </a:extLst>
          </p:cNvPr>
          <p:cNvPicPr/>
          <p:nvPr/>
        </p:nvPicPr>
        <p:blipFill>
          <a:blip r:embed="rId2">
            <a:extLst>
              <a:ext uri="{96DAC541-7B7A-43D3-8B79-37D633B846F1}">
                <asvg:svgBlip xmlns:asvg="http://schemas.microsoft.com/office/drawing/2016/SVG/main" r:embed="rId3"/>
              </a:ext>
            </a:extLst>
          </a:blip>
          <a:stretch/>
        </p:blipFill>
        <p:spPr>
          <a:xfrm>
            <a:off x="0" y="0"/>
            <a:ext cx="12191760" cy="6857640"/>
          </a:xfrm>
          <a:prstGeom prst="rect">
            <a:avLst/>
          </a:prstGeom>
          <a:noFill/>
          <a:ln w="0">
            <a:noFill/>
          </a:ln>
        </p:spPr>
      </p:pic>
      <p:sp>
        <p:nvSpPr>
          <p:cNvPr id="331" name="PlaceHolder 1"/>
          <p:cNvSpPr>
            <a:spLocks noGrp="1"/>
          </p:cNvSpPr>
          <p:nvPr>
            <p:ph type="title"/>
          </p:nvPr>
        </p:nvSpPr>
        <p:spPr>
          <a:xfrm>
            <a:off x="3672720" y="1823760"/>
            <a:ext cx="4569120" cy="579600"/>
          </a:xfrm>
          <a:prstGeom prst="rect">
            <a:avLst/>
          </a:prstGeom>
          <a:noFill/>
          <a:ln w="0">
            <a:noFill/>
          </a:ln>
        </p:spPr>
        <p:txBody>
          <a:bodyPr lIns="90000" rIns="90000" tIns="45000" bIns="45000" anchor="t">
            <a:noAutofit/>
          </a:bodyPr>
          <a:p>
            <a:pPr indent="0" defTabSz="914400">
              <a:lnSpc>
                <a:spcPct val="90000"/>
              </a:lnSpc>
              <a:buNone/>
            </a:pPr>
            <a:r>
              <a:rPr b="0" lang="en-US" sz="2800" spc="400" strike="noStrike" u="none" cap="all">
                <a:solidFill>
                  <a:schemeClr val="lt1"/>
                </a:solidFill>
                <a:uFillTx/>
                <a:latin typeface="Century Gothic Bold"/>
              </a:rPr>
              <a:t>Click to add title</a:t>
            </a:r>
            <a:endParaRPr b="0" lang="en-US" sz="2800" strike="noStrike" u="none">
              <a:solidFill>
                <a:schemeClr val="dk1"/>
              </a:solidFill>
              <a:uFillTx/>
              <a:latin typeface="Daytona Pro Light"/>
            </a:endParaRPr>
          </a:p>
        </p:txBody>
      </p:sp>
      <p:sp>
        <p:nvSpPr>
          <p:cNvPr id="332" name="PlaceHolder 2"/>
          <p:cNvSpPr>
            <a:spLocks noGrp="1"/>
          </p:cNvSpPr>
          <p:nvPr>
            <p:ph type="body"/>
          </p:nvPr>
        </p:nvSpPr>
        <p:spPr>
          <a:xfrm>
            <a:off x="2956680" y="2807280"/>
            <a:ext cx="5823720" cy="1939680"/>
          </a:xfrm>
          <a:prstGeom prst="rect">
            <a:avLst/>
          </a:prstGeom>
          <a:noFill/>
          <a:ln w="0">
            <a:noFill/>
          </a:ln>
        </p:spPr>
        <p:txBody>
          <a:bodyPr lIns="90000" rIns="90000" tIns="45000" bIns="45000" anchor="t">
            <a:noAutofit/>
          </a:bodyPr>
          <a:p>
            <a:pPr marL="432000" indent="-324000" algn="ctr" defTabSz="914400">
              <a:lnSpc>
                <a:spcPct val="200000"/>
              </a:lnSpc>
              <a:buClr>
                <a:srgbClr val="ffffff"/>
              </a:buClr>
              <a:buSzPct val="45000"/>
              <a:buFont typeface="Wingdings" charset="2"/>
              <a:buChar char=""/>
              <a:tabLst>
                <a:tab algn="l" pos="0"/>
              </a:tabLst>
            </a:pPr>
            <a:r>
              <a:rPr b="0" lang="en-US" sz="1800" spc="201" strike="noStrike" u="none">
                <a:solidFill>
                  <a:schemeClr val="lt1"/>
                </a:solidFill>
                <a:uFillTx/>
                <a:latin typeface="Daytona Pro Light"/>
              </a:rPr>
              <a:t>Click to add title</a:t>
            </a:r>
            <a:endParaRPr b="0" lang="en-US" sz="1800" strike="noStrike" u="none">
              <a:solidFill>
                <a:schemeClr val="dk1"/>
              </a:solidFill>
              <a:uFillTx/>
              <a:latin typeface="Daytona Pro Light"/>
            </a:endParaRPr>
          </a:p>
        </p:txBody>
      </p:sp>
      <p:sp>
        <p:nvSpPr>
          <p:cNvPr id="333" name="PlaceHolder 3"/>
          <p:cNvSpPr>
            <a:spLocks noGrp="1"/>
          </p:cNvSpPr>
          <p:nvPr>
            <p:ph type="ftr" idx="49"/>
          </p:nvPr>
        </p:nvSpPr>
        <p:spPr>
          <a:xfrm rot="5400000">
            <a:off x="10541520" y="1408320"/>
            <a:ext cx="2770200" cy="364680"/>
          </a:xfrm>
          <a:prstGeom prst="rect">
            <a:avLst/>
          </a:prstGeom>
          <a:noFill/>
          <a:ln w="0">
            <a:noFill/>
          </a:ln>
        </p:spPr>
        <p:txBody>
          <a:bodyPr lIns="90000" rIns="90000" tIns="45000" bIns="45000" anchor="ctr">
            <a:noAutofit/>
          </a:bodyPr>
          <a:lstStyle>
            <a:lvl1pPr indent="0" algn="r" defTabSz="914400">
              <a:lnSpc>
                <a:spcPct val="100000"/>
              </a:lnSpc>
              <a:buNone/>
              <a:defRPr b="0" lang="en-US" sz="900" spc="400" strike="noStrike" u="none" cap="all">
                <a:solidFill>
                  <a:schemeClr val="lt1"/>
                </a:solidFill>
                <a:uFillTx/>
                <a:latin typeface="Century Gothic Bold"/>
              </a:defRPr>
            </a:lvl1pPr>
          </a:lstStyle>
          <a:p>
            <a:pPr indent="0" algn="r" defTabSz="914400">
              <a:lnSpc>
                <a:spcPct val="100000"/>
              </a:lnSpc>
              <a:buNone/>
            </a:pPr>
            <a:r>
              <a:rPr b="0" lang="en-US" sz="900" spc="400" strike="noStrike" u="none" cap="all">
                <a:solidFill>
                  <a:schemeClr val="lt1"/>
                </a:solidFill>
                <a:uFillTx/>
                <a:latin typeface="Century Gothic Bold"/>
              </a:rPr>
              <a:t>&lt;footer&gt;</a:t>
            </a:r>
            <a:endParaRPr b="0" lang="en-US" sz="900" strike="noStrike" u="none">
              <a:solidFill>
                <a:srgbClr val="ffffff"/>
              </a:solidFill>
              <a:uFillTx/>
              <a:latin typeface="Times New Roman"/>
            </a:endParaRPr>
          </a:p>
        </p:txBody>
      </p:sp>
      <p:sp>
        <p:nvSpPr>
          <p:cNvPr id="334" name="PlaceHolder 4"/>
          <p:cNvSpPr>
            <a:spLocks noGrp="1"/>
          </p:cNvSpPr>
          <p:nvPr>
            <p:ph type="sldNum" idx="50"/>
          </p:nvPr>
        </p:nvSpPr>
        <p:spPr>
          <a:xfrm>
            <a:off x="11518920" y="3164760"/>
            <a:ext cx="545400" cy="579600"/>
          </a:xfrm>
          <a:prstGeom prst="rect">
            <a:avLst/>
          </a:prstGeom>
          <a:noFill/>
          <a:ln w="0">
            <a:noFill/>
          </a:ln>
        </p:spPr>
        <p:txBody>
          <a:bodyPr lIns="90000" rIns="90000" tIns="45000" bIns="45000" anchor="ctr">
            <a:noAutofit/>
          </a:bodyPr>
          <a:lstStyle>
            <a:lvl1pPr indent="0" algn="r" defTabSz="914400">
              <a:lnSpc>
                <a:spcPct val="100000"/>
              </a:lnSpc>
              <a:buNone/>
              <a:defRPr b="0" lang="en-US" sz="1600" strike="noStrike" u="none">
                <a:solidFill>
                  <a:schemeClr val="accent6"/>
                </a:solidFill>
                <a:uFillTx/>
                <a:latin typeface="Daytona Pro Light"/>
              </a:defRPr>
            </a:lvl1pPr>
          </a:lstStyle>
          <a:p>
            <a:pPr indent="0" algn="r" defTabSz="914400">
              <a:lnSpc>
                <a:spcPct val="100000"/>
              </a:lnSpc>
              <a:buNone/>
            </a:pPr>
            <a:fld id="{C0BF98A9-3DCB-4335-BDBA-22D8087393E7}" type="slidenum">
              <a:rPr b="0" lang="en-US" sz="1600" strike="noStrike" u="none">
                <a:solidFill>
                  <a:schemeClr val="accent6"/>
                </a:solidFill>
                <a:uFillTx/>
                <a:latin typeface="Daytona Pro Light"/>
              </a:rPr>
              <a:t>&lt;number&gt;</a:t>
            </a:fld>
            <a:endParaRPr b="0" lang="en-US" sz="1600" strike="noStrike" u="none">
              <a:solidFill>
                <a:srgbClr val="ffffff"/>
              </a:solidFill>
              <a:uFillTx/>
              <a:latin typeface="Times New Roman"/>
            </a:endParaRPr>
          </a:p>
        </p:txBody>
      </p:sp>
      <p:sp>
        <p:nvSpPr>
          <p:cNvPr id="335" name="PlaceHolder 5"/>
          <p:cNvSpPr>
            <a:spLocks noGrp="1"/>
          </p:cNvSpPr>
          <p:nvPr>
            <p:ph type="dt" idx="51"/>
          </p:nvPr>
        </p:nvSpPr>
        <p:spPr>
          <a:xfrm rot="5400000">
            <a:off x="10596240" y="5074920"/>
            <a:ext cx="2647440" cy="364680"/>
          </a:xfrm>
          <a:prstGeom prst="rect">
            <a:avLst/>
          </a:prstGeom>
          <a:noFill/>
          <a:ln w="0">
            <a:noFill/>
          </a:ln>
        </p:spPr>
        <p:txBody>
          <a:bodyPr lIns="90000" rIns="90000" tIns="45000" bIns="45000" anchor="ctr">
            <a:noAutofit/>
          </a:bodyPr>
          <a:lstStyle>
            <a:lvl1pPr indent="0" defTabSz="914400">
              <a:lnSpc>
                <a:spcPct val="100000"/>
              </a:lnSpc>
              <a:buNone/>
              <a:defRPr b="0" lang="en-US" sz="900" spc="400" strike="noStrike" u="none" cap="all">
                <a:solidFill>
                  <a:schemeClr val="lt1"/>
                </a:solidFill>
                <a:uFillTx/>
                <a:latin typeface="Century Gothic Bold"/>
              </a:defRPr>
            </a:lvl1pPr>
          </a:lstStyle>
          <a:p>
            <a:pPr indent="0" defTabSz="914400">
              <a:lnSpc>
                <a:spcPct val="100000"/>
              </a:lnSpc>
              <a:buNone/>
            </a:pPr>
            <a:r>
              <a:rPr b="0" lang="en-US" sz="900" spc="400" strike="noStrike" u="none" cap="all">
                <a:solidFill>
                  <a:schemeClr val="lt1"/>
                </a:solidFill>
                <a:uFillTx/>
                <a:latin typeface="Century Gothic Bold"/>
              </a:rPr>
              <a:t>&lt;date/time&gt;</a:t>
            </a:r>
            <a:endParaRPr b="0" lang="en-US" sz="900" strike="noStrike" u="none">
              <a:solidFill>
                <a:srgbClr val="ffffff"/>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97" r:id="rId4"/>
    <p:sldLayoutId id="2147483698" r:id="rId5"/>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solidFill>
      </p:bgPr>
    </p:bg>
    <p:spTree>
      <p:nvGrpSpPr>
        <p:cNvPr id="1" name=""/>
        <p:cNvGrpSpPr/>
        <p:nvPr/>
      </p:nvGrpSpPr>
      <p:grpSpPr>
        <a:xfrm>
          <a:off x="0" y="0"/>
          <a:ext cx="0" cy="0"/>
          <a:chOff x="0" y="0"/>
          <a:chExt cx="0" cy="0"/>
        </a:xfrm>
      </p:grpSpPr>
      <p:pic>
        <p:nvPicPr>
          <p:cNvPr id="338" name="Graphic 8" descr="">
            <a:extLst>
              <a:ext uri="{C183D7F6-B498-43B3-948B-1728B52AA6E4}">
                <adec:decorative xmlns:adec="http://schemas.microsoft.com/office/drawing/2017/decorative" val="1"/>
              </a:ext>
            </a:extLst>
          </p:cNvPr>
          <p:cNvPicPr/>
          <p:nvPr/>
        </p:nvPicPr>
        <p:blipFill>
          <a:blip r:embed="rId2">
            <a:extLst>
              <a:ext uri="{96DAC541-7B7A-43D3-8B79-37D633B846F1}">
                <asvg:svgBlip xmlns:asvg="http://schemas.microsoft.com/office/drawing/2016/SVG/main" r:embed="rId3"/>
              </a:ext>
            </a:extLst>
          </a:blip>
          <a:stretch/>
        </p:blipFill>
        <p:spPr>
          <a:xfrm>
            <a:off x="0" y="0"/>
            <a:ext cx="12191760" cy="6857640"/>
          </a:xfrm>
          <a:prstGeom prst="rect">
            <a:avLst/>
          </a:prstGeom>
          <a:noFill/>
          <a:ln w="0">
            <a:noFill/>
          </a:ln>
        </p:spPr>
      </p:pic>
      <p:sp>
        <p:nvSpPr>
          <p:cNvPr id="339" name="PlaceHolder 1"/>
          <p:cNvSpPr>
            <a:spLocks noGrp="1"/>
          </p:cNvSpPr>
          <p:nvPr>
            <p:ph type="title"/>
          </p:nvPr>
        </p:nvSpPr>
        <p:spPr>
          <a:xfrm>
            <a:off x="5425560" y="2741040"/>
            <a:ext cx="5002200" cy="2356560"/>
          </a:xfrm>
          <a:prstGeom prst="rect">
            <a:avLst/>
          </a:prstGeom>
          <a:noFill/>
          <a:ln w="0">
            <a:noFill/>
          </a:ln>
        </p:spPr>
        <p:txBody>
          <a:bodyPr lIns="90000" rIns="90000" tIns="45000" bIns="45000" anchor="t">
            <a:noAutofit/>
          </a:bodyPr>
          <a:p>
            <a:pPr indent="0" algn="ctr" defTabSz="914400">
              <a:lnSpc>
                <a:spcPct val="90000"/>
              </a:lnSpc>
              <a:buNone/>
            </a:pPr>
            <a:r>
              <a:rPr b="0" lang="en-US" sz="4800" spc="400" strike="noStrike" u="none" cap="all">
                <a:solidFill>
                  <a:schemeClr val="accent6"/>
                </a:solidFill>
                <a:uFillTx/>
                <a:latin typeface="Century Gothic Bold"/>
              </a:rPr>
              <a:t>Click to add title</a:t>
            </a:r>
            <a:endParaRPr b="0" lang="en-US" sz="4800" strike="noStrike" u="none">
              <a:solidFill>
                <a:schemeClr val="dk1"/>
              </a:solidFill>
              <a:uFillTx/>
              <a:latin typeface="Daytona Pro Light"/>
            </a:endParaRPr>
          </a:p>
        </p:txBody>
      </p:sp>
      <p:sp>
        <p:nvSpPr>
          <p:cNvPr id="340"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ffffff"/>
              </a:buClr>
              <a:buSzPct val="45000"/>
              <a:buFont typeface="Wingdings" charset="2"/>
              <a:buChar char=""/>
            </a:pPr>
            <a:r>
              <a:rPr b="0" lang="en-US" sz="2800" strike="noStrike" u="none">
                <a:solidFill>
                  <a:schemeClr val="dk1"/>
                </a:solidFill>
                <a:uFillTx/>
                <a:latin typeface="Daytona Pro Light"/>
              </a:rPr>
              <a:t>Click to edit the outline text format</a:t>
            </a:r>
            <a:endParaRPr b="0" lang="en-US" sz="2800" strike="noStrike" u="none">
              <a:solidFill>
                <a:schemeClr val="dk1"/>
              </a:solidFill>
              <a:uFillTx/>
              <a:latin typeface="Daytona Pro Light"/>
            </a:endParaRPr>
          </a:p>
          <a:p>
            <a:pPr lvl="1" marL="864000" indent="-324000">
              <a:lnSpc>
                <a:spcPct val="90000"/>
              </a:lnSpc>
              <a:spcBef>
                <a:spcPts val="1134"/>
              </a:spcBef>
              <a:buClr>
                <a:srgbClr val="ffffff"/>
              </a:buClr>
              <a:buSzPct val="75000"/>
              <a:buFont typeface="Symbol" charset="2"/>
              <a:buChar char=""/>
            </a:pPr>
            <a:r>
              <a:rPr b="0" lang="en-US" sz="2000" strike="noStrike" u="none">
                <a:solidFill>
                  <a:schemeClr val="dk1"/>
                </a:solidFill>
                <a:uFillTx/>
                <a:latin typeface="Daytona Pro Light"/>
              </a:rPr>
              <a:t>Second Outline Level</a:t>
            </a:r>
            <a:endParaRPr b="0" lang="en-US" sz="2000" strike="noStrike" u="none">
              <a:solidFill>
                <a:schemeClr val="dk1"/>
              </a:solidFill>
              <a:uFillTx/>
              <a:latin typeface="Daytona Pro Light"/>
            </a:endParaRPr>
          </a:p>
          <a:p>
            <a:pPr lvl="2" marL="1296000" indent="-288000">
              <a:lnSpc>
                <a:spcPct val="90000"/>
              </a:lnSpc>
              <a:spcBef>
                <a:spcPts val="850"/>
              </a:spcBef>
              <a:buClr>
                <a:srgbClr val="ffffff"/>
              </a:buClr>
              <a:buSzPct val="45000"/>
              <a:buFont typeface="Wingdings" charset="2"/>
              <a:buChar char=""/>
            </a:pPr>
            <a:r>
              <a:rPr b="0" lang="en-US" sz="1800" strike="noStrike" u="none">
                <a:solidFill>
                  <a:schemeClr val="dk1"/>
                </a:solidFill>
                <a:uFillTx/>
                <a:latin typeface="Daytona Pro Light"/>
              </a:rPr>
              <a:t>Third Outline Level</a:t>
            </a:r>
            <a:endParaRPr b="0" lang="en-US" sz="1800" strike="noStrike" u="none">
              <a:solidFill>
                <a:schemeClr val="dk1"/>
              </a:solidFill>
              <a:uFillTx/>
              <a:latin typeface="Daytona Pro Light"/>
            </a:endParaRPr>
          </a:p>
          <a:p>
            <a:pPr lvl="3" marL="1728000" indent="-216000">
              <a:lnSpc>
                <a:spcPct val="90000"/>
              </a:lnSpc>
              <a:spcBef>
                <a:spcPts val="567"/>
              </a:spcBef>
              <a:buClr>
                <a:srgbClr val="ffffff"/>
              </a:buClr>
              <a:buSzPct val="75000"/>
              <a:buFont typeface="Symbol" charset="2"/>
              <a:buChar char=""/>
            </a:pPr>
            <a:r>
              <a:rPr b="0" lang="en-US" sz="1800" strike="noStrike" u="none">
                <a:solidFill>
                  <a:schemeClr val="dk1"/>
                </a:solidFill>
                <a:uFillTx/>
                <a:latin typeface="Daytona Pro Light"/>
              </a:rPr>
              <a:t>Fourth Outline Level</a:t>
            </a:r>
            <a:endParaRPr b="0" lang="en-US" sz="1800" strike="noStrike" u="none">
              <a:solidFill>
                <a:schemeClr val="dk1"/>
              </a:solidFill>
              <a:uFillTx/>
              <a:latin typeface="Daytona Pro Light"/>
            </a:endParaRPr>
          </a:p>
          <a:p>
            <a:pPr lvl="4" marL="2160000" indent="-216000">
              <a:lnSpc>
                <a:spcPct val="90000"/>
              </a:lnSpc>
              <a:spcBef>
                <a:spcPts val="283"/>
              </a:spcBef>
              <a:buClr>
                <a:srgbClr val="ffffff"/>
              </a:buClr>
              <a:buSzPct val="45000"/>
              <a:buFont typeface="Wingdings" charset="2"/>
              <a:buChar char=""/>
            </a:pPr>
            <a:r>
              <a:rPr b="0" lang="en-US" sz="2000" strike="noStrike" u="none">
                <a:solidFill>
                  <a:schemeClr val="dk1"/>
                </a:solidFill>
                <a:uFillTx/>
                <a:latin typeface="Daytona Pro Light"/>
              </a:rPr>
              <a:t>Fifth Outline Level</a:t>
            </a:r>
            <a:endParaRPr b="0" lang="en-US" sz="2000" strike="noStrike" u="none">
              <a:solidFill>
                <a:schemeClr val="dk1"/>
              </a:solidFill>
              <a:uFillTx/>
              <a:latin typeface="Daytona Pro Light"/>
            </a:endParaRPr>
          </a:p>
          <a:p>
            <a:pPr lvl="5" marL="2592000" indent="-216000">
              <a:lnSpc>
                <a:spcPct val="90000"/>
              </a:lnSpc>
              <a:spcBef>
                <a:spcPts val="283"/>
              </a:spcBef>
              <a:buClr>
                <a:srgbClr val="ffffff"/>
              </a:buClr>
              <a:buSzPct val="45000"/>
              <a:buFont typeface="Wingdings" charset="2"/>
              <a:buChar char=""/>
            </a:pPr>
            <a:r>
              <a:rPr b="0" lang="en-US" sz="2000" strike="noStrike" u="none">
                <a:solidFill>
                  <a:schemeClr val="dk1"/>
                </a:solidFill>
                <a:uFillTx/>
                <a:latin typeface="Daytona Pro Light"/>
              </a:rPr>
              <a:t>Sixth Outline Level</a:t>
            </a:r>
            <a:endParaRPr b="0" lang="en-US" sz="2000" strike="noStrike" u="none">
              <a:solidFill>
                <a:schemeClr val="dk1"/>
              </a:solidFill>
              <a:uFillTx/>
              <a:latin typeface="Daytona Pro Light"/>
            </a:endParaRPr>
          </a:p>
          <a:p>
            <a:pPr lvl="6" marL="3024000" indent="-216000">
              <a:lnSpc>
                <a:spcPct val="90000"/>
              </a:lnSpc>
              <a:spcBef>
                <a:spcPts val="283"/>
              </a:spcBef>
              <a:buClr>
                <a:srgbClr val="ffffff"/>
              </a:buClr>
              <a:buSzPct val="45000"/>
              <a:buFont typeface="Wingdings" charset="2"/>
              <a:buChar char=""/>
            </a:pPr>
            <a:r>
              <a:rPr b="0" lang="en-US" sz="2000" strike="noStrike" u="none">
                <a:solidFill>
                  <a:schemeClr val="dk1"/>
                </a:solidFill>
                <a:uFillTx/>
                <a:latin typeface="Daytona Pro Light"/>
              </a:rPr>
              <a:t>Seventh Outline Level</a:t>
            </a:r>
            <a:endParaRPr b="0" lang="en-US" sz="2000" strike="noStrike" u="none">
              <a:solidFill>
                <a:schemeClr val="dk1"/>
              </a:solidFill>
              <a:uFillTx/>
              <a:latin typeface="Daytona Pro Light"/>
            </a:endParaRPr>
          </a:p>
        </p:txBody>
      </p:sp>
    </p:spTree>
  </p:cSld>
  <p:clrMap bg1="lt1" tx1="dk1" bg2="lt2" tx2="dk2" accent1="accent1" accent2="accent2" accent3="accent3" accent4="accent4" accent5="accent5" accent6="accent6" hlink="hlink" folHlink="folHlink"/>
  <p:sldLayoutIdLst>
    <p:sldLayoutId id="2147483700" r:id="rId4"/>
    <p:sldLayoutId id="2147483701" r:id="rId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solidFill>
      </p:bgPr>
    </p:bg>
    <p:spTree>
      <p:nvGrpSpPr>
        <p:cNvPr id="1" name=""/>
        <p:cNvGrpSpPr/>
        <p:nvPr/>
      </p:nvGrpSpPr>
      <p:grpSpPr>
        <a:xfrm>
          <a:off x="0" y="0"/>
          <a:ext cx="0" cy="0"/>
          <a:chOff x="0" y="0"/>
          <a:chExt cx="0" cy="0"/>
        </a:xfrm>
      </p:grpSpPr>
      <p:pic>
        <p:nvPicPr>
          <p:cNvPr id="5" name="Graphic 36" descr="">
            <a:extLst>
              <a:ext uri="{C183D7F6-B498-43B3-948B-1728B52AA6E4}">
                <adec:decorative xmlns:adec="http://schemas.microsoft.com/office/drawing/2017/decorative" val="1"/>
              </a:ext>
            </a:extLst>
          </p:cNvPr>
          <p:cNvPicPr/>
          <p:nvPr/>
        </p:nvPicPr>
        <p:blipFill>
          <a:blip r:embed="rId2">
            <a:extLst>
              <a:ext uri="{96DAC541-7B7A-43D3-8B79-37D633B846F1}">
                <asvg:svgBlip xmlns:asvg="http://schemas.microsoft.com/office/drawing/2016/SVG/main" r:embed="rId3"/>
              </a:ext>
            </a:extLst>
          </a:blip>
          <a:stretch/>
        </p:blipFill>
        <p:spPr>
          <a:xfrm>
            <a:off x="0" y="0"/>
            <a:ext cx="12191760" cy="6857640"/>
          </a:xfrm>
          <a:prstGeom prst="rect">
            <a:avLst/>
          </a:prstGeom>
          <a:noFill/>
          <a:ln w="0">
            <a:noFill/>
          </a:ln>
        </p:spPr>
      </p:pic>
      <p:sp>
        <p:nvSpPr>
          <p:cNvPr id="6" name="PlaceHolder 1"/>
          <p:cNvSpPr>
            <a:spLocks noGrp="1"/>
          </p:cNvSpPr>
          <p:nvPr>
            <p:ph type="title"/>
          </p:nvPr>
        </p:nvSpPr>
        <p:spPr>
          <a:xfrm>
            <a:off x="5029920" y="1377720"/>
            <a:ext cx="5097240" cy="918000"/>
          </a:xfrm>
          <a:prstGeom prst="rect">
            <a:avLst/>
          </a:prstGeom>
          <a:noFill/>
          <a:ln w="0">
            <a:noFill/>
          </a:ln>
        </p:spPr>
        <p:txBody>
          <a:bodyPr lIns="90000" rIns="90000" tIns="45000" bIns="45000" anchor="t">
            <a:noAutofit/>
          </a:bodyPr>
          <a:p>
            <a:pPr indent="0" algn="ctr" defTabSz="914400">
              <a:lnSpc>
                <a:spcPct val="90000"/>
              </a:lnSpc>
              <a:buNone/>
            </a:pPr>
            <a:r>
              <a:rPr b="0" lang="en-US" sz="2800" spc="400" strike="noStrike" u="none" cap="all">
                <a:solidFill>
                  <a:schemeClr val="lt1"/>
                </a:solidFill>
                <a:uFillTx/>
                <a:latin typeface="Century Gothic Bold"/>
              </a:rPr>
              <a:t>Click to add title</a:t>
            </a:r>
            <a:endParaRPr b="0" lang="en-US" sz="2800" strike="noStrike" u="none">
              <a:solidFill>
                <a:schemeClr val="dk1"/>
              </a:solidFill>
              <a:uFillTx/>
              <a:latin typeface="Daytona Pro Light"/>
            </a:endParaRPr>
          </a:p>
        </p:txBody>
      </p:sp>
      <p:sp>
        <p:nvSpPr>
          <p:cNvPr id="7" name="PlaceHolder 2"/>
          <p:cNvSpPr>
            <a:spLocks noGrp="1"/>
          </p:cNvSpPr>
          <p:nvPr>
            <p:ph type="body"/>
          </p:nvPr>
        </p:nvSpPr>
        <p:spPr>
          <a:xfrm>
            <a:off x="2535120" y="2724120"/>
            <a:ext cx="1785960" cy="1072080"/>
          </a:xfrm>
          <a:prstGeom prst="rect">
            <a:avLst/>
          </a:prstGeom>
          <a:noFill/>
          <a:ln w="0">
            <a:noFill/>
          </a:ln>
        </p:spPr>
        <p:txBody>
          <a:bodyPr lIns="90000" rIns="90000" tIns="45000" bIns="45000" anchor="ctr">
            <a:noAutofit/>
          </a:bodyPr>
          <a:p>
            <a:pPr marL="432000" indent="-324000" defTabSz="914400">
              <a:lnSpc>
                <a:spcPct val="90000"/>
              </a:lnSpc>
              <a:spcBef>
                <a:spcPts val="1001"/>
              </a:spcBef>
              <a:buClr>
                <a:srgbClr val="ffffff"/>
              </a:buClr>
              <a:buSzPct val="45000"/>
              <a:buFont typeface="Wingdings" charset="2"/>
              <a:buChar char=""/>
              <a:tabLst>
                <a:tab algn="l" pos="0"/>
              </a:tabLst>
            </a:pPr>
            <a:r>
              <a:rPr b="0" lang="en-US" sz="5400" spc="400" strike="noStrike" u="none" cap="all">
                <a:solidFill>
                  <a:schemeClr val="accent6"/>
                </a:solidFill>
                <a:uFillTx/>
                <a:latin typeface="Century Gothic Bold"/>
              </a:rPr>
              <a:t>text</a:t>
            </a:r>
            <a:endParaRPr b="0" lang="en-US" sz="5400" strike="noStrike" u="none">
              <a:solidFill>
                <a:schemeClr val="dk1"/>
              </a:solidFill>
              <a:uFillTx/>
              <a:latin typeface="Daytona Pro Light"/>
            </a:endParaRPr>
          </a:p>
        </p:txBody>
      </p:sp>
      <p:sp>
        <p:nvSpPr>
          <p:cNvPr id="8" name="PlaceHolder 3"/>
          <p:cNvSpPr>
            <a:spLocks noGrp="1"/>
          </p:cNvSpPr>
          <p:nvPr>
            <p:ph type="body"/>
          </p:nvPr>
        </p:nvSpPr>
        <p:spPr>
          <a:xfrm>
            <a:off x="4267080" y="2930760"/>
            <a:ext cx="3639600" cy="387360"/>
          </a:xfrm>
          <a:prstGeom prst="rect">
            <a:avLst/>
          </a:prstGeom>
          <a:noFill/>
          <a:ln w="0">
            <a:noFill/>
          </a:ln>
        </p:spPr>
        <p:txBody>
          <a:bodyPr lIns="90000" rIns="90000" tIns="45000" bIns="45000" anchor="t">
            <a:noAutofit/>
          </a:bodyPr>
          <a:p>
            <a:pPr indent="0" defTabSz="914400">
              <a:lnSpc>
                <a:spcPct val="90000"/>
              </a:lnSpc>
              <a:spcBef>
                <a:spcPts val="1001"/>
              </a:spcBef>
              <a:buNone/>
              <a:tabLst>
                <a:tab algn="l" pos="0"/>
              </a:tabLst>
            </a:pPr>
            <a:r>
              <a:rPr b="0" lang="en-US" sz="1800" spc="201" strike="noStrike" u="none">
                <a:solidFill>
                  <a:schemeClr val="lt1"/>
                </a:solidFill>
                <a:uFillTx/>
                <a:latin typeface="Daytona Pro Light"/>
              </a:rPr>
              <a:t>Add subtitle</a:t>
            </a:r>
            <a:endParaRPr b="0" lang="en-US" sz="1800" strike="noStrike" u="none">
              <a:solidFill>
                <a:schemeClr val="dk1"/>
              </a:solidFill>
              <a:uFillTx/>
              <a:latin typeface="Daytona Pro Light"/>
            </a:endParaRPr>
          </a:p>
        </p:txBody>
      </p:sp>
      <p:sp>
        <p:nvSpPr>
          <p:cNvPr id="9" name="PlaceHolder 4"/>
          <p:cNvSpPr>
            <a:spLocks noGrp="1"/>
          </p:cNvSpPr>
          <p:nvPr>
            <p:ph type="body"/>
          </p:nvPr>
        </p:nvSpPr>
        <p:spPr>
          <a:xfrm>
            <a:off x="4267080" y="3282120"/>
            <a:ext cx="3639600" cy="481320"/>
          </a:xfrm>
          <a:prstGeom prst="rect">
            <a:avLst/>
          </a:prstGeom>
          <a:noFill/>
          <a:ln w="0">
            <a:noFill/>
          </a:ln>
        </p:spPr>
        <p:txBody>
          <a:bodyPr lIns="90000" rIns="90000" tIns="45000" bIns="45000" anchor="t">
            <a:noAutofit/>
          </a:bodyPr>
          <a:p>
            <a:pPr indent="0" defTabSz="914400">
              <a:lnSpc>
                <a:spcPct val="90000"/>
              </a:lnSpc>
              <a:spcBef>
                <a:spcPts val="1001"/>
              </a:spcBef>
              <a:buNone/>
              <a:tabLst>
                <a:tab algn="l" pos="0"/>
              </a:tabLst>
            </a:pPr>
            <a:r>
              <a:rPr b="0" lang="en-US" sz="1400" spc="201" strike="noStrike" u="none">
                <a:solidFill>
                  <a:schemeClr val="lt1"/>
                </a:solidFill>
                <a:uFillTx/>
                <a:latin typeface="Daytona Pro Light"/>
              </a:rPr>
              <a:t>Add subtitle</a:t>
            </a:r>
            <a:endParaRPr b="0" lang="en-US" sz="1400" strike="noStrike" u="none">
              <a:solidFill>
                <a:schemeClr val="dk1"/>
              </a:solidFill>
              <a:uFillTx/>
              <a:latin typeface="Daytona Pro Light"/>
            </a:endParaRPr>
          </a:p>
        </p:txBody>
      </p:sp>
      <p:sp>
        <p:nvSpPr>
          <p:cNvPr id="10" name="PlaceHolder 5"/>
          <p:cNvSpPr>
            <a:spLocks noGrp="1"/>
          </p:cNvSpPr>
          <p:nvPr>
            <p:ph type="body"/>
          </p:nvPr>
        </p:nvSpPr>
        <p:spPr>
          <a:xfrm>
            <a:off x="2535120" y="3882240"/>
            <a:ext cx="1785960" cy="1072080"/>
          </a:xfrm>
          <a:prstGeom prst="rect">
            <a:avLst/>
          </a:prstGeom>
          <a:noFill/>
          <a:ln w="0">
            <a:noFill/>
          </a:ln>
        </p:spPr>
        <p:txBody>
          <a:bodyPr lIns="90000" rIns="90000" tIns="45000" bIns="45000" anchor="ctr">
            <a:noAutofit/>
          </a:bodyPr>
          <a:p>
            <a:pPr indent="0" defTabSz="914400">
              <a:lnSpc>
                <a:spcPct val="90000"/>
              </a:lnSpc>
              <a:spcBef>
                <a:spcPts val="1001"/>
              </a:spcBef>
              <a:buNone/>
              <a:tabLst>
                <a:tab algn="l" pos="0"/>
              </a:tabLst>
            </a:pPr>
            <a:r>
              <a:rPr b="0" lang="en-US" sz="5400" spc="400" strike="noStrike" u="none" cap="all">
                <a:solidFill>
                  <a:schemeClr val="accent6"/>
                </a:solidFill>
                <a:uFillTx/>
                <a:latin typeface="Century Gothic Bold"/>
              </a:rPr>
              <a:t>text</a:t>
            </a:r>
            <a:endParaRPr b="0" lang="en-US" sz="5400" strike="noStrike" u="none">
              <a:solidFill>
                <a:schemeClr val="dk1"/>
              </a:solidFill>
              <a:uFillTx/>
              <a:latin typeface="Daytona Pro Light"/>
            </a:endParaRPr>
          </a:p>
        </p:txBody>
      </p:sp>
      <p:sp>
        <p:nvSpPr>
          <p:cNvPr id="11" name="PlaceHolder 6"/>
          <p:cNvSpPr>
            <a:spLocks noGrp="1"/>
          </p:cNvSpPr>
          <p:nvPr>
            <p:ph type="body"/>
          </p:nvPr>
        </p:nvSpPr>
        <p:spPr>
          <a:xfrm>
            <a:off x="4267080" y="4097160"/>
            <a:ext cx="3639600" cy="387360"/>
          </a:xfrm>
          <a:prstGeom prst="rect">
            <a:avLst/>
          </a:prstGeom>
          <a:noFill/>
          <a:ln w="0">
            <a:noFill/>
          </a:ln>
        </p:spPr>
        <p:txBody>
          <a:bodyPr lIns="90000" rIns="90000" tIns="45000" bIns="45000" anchor="t">
            <a:noAutofit/>
          </a:bodyPr>
          <a:p>
            <a:pPr indent="0" defTabSz="914400">
              <a:lnSpc>
                <a:spcPct val="90000"/>
              </a:lnSpc>
              <a:spcBef>
                <a:spcPts val="1001"/>
              </a:spcBef>
              <a:buNone/>
              <a:tabLst>
                <a:tab algn="l" pos="0"/>
              </a:tabLst>
            </a:pPr>
            <a:r>
              <a:rPr b="0" lang="en-US" sz="1800" spc="201" strike="noStrike" u="none">
                <a:solidFill>
                  <a:schemeClr val="lt1"/>
                </a:solidFill>
                <a:uFillTx/>
                <a:latin typeface="Daytona Pro Light"/>
              </a:rPr>
              <a:t>Add subtitle</a:t>
            </a:r>
            <a:endParaRPr b="0" lang="en-US" sz="1800" strike="noStrike" u="none">
              <a:solidFill>
                <a:schemeClr val="dk1"/>
              </a:solidFill>
              <a:uFillTx/>
              <a:latin typeface="Daytona Pro Light"/>
            </a:endParaRPr>
          </a:p>
        </p:txBody>
      </p:sp>
      <p:sp>
        <p:nvSpPr>
          <p:cNvPr id="12" name="PlaceHolder 7"/>
          <p:cNvSpPr>
            <a:spLocks noGrp="1"/>
          </p:cNvSpPr>
          <p:nvPr>
            <p:ph type="body"/>
          </p:nvPr>
        </p:nvSpPr>
        <p:spPr>
          <a:xfrm>
            <a:off x="4267080" y="4448520"/>
            <a:ext cx="3639600" cy="481320"/>
          </a:xfrm>
          <a:prstGeom prst="rect">
            <a:avLst/>
          </a:prstGeom>
          <a:noFill/>
          <a:ln w="0">
            <a:noFill/>
          </a:ln>
        </p:spPr>
        <p:txBody>
          <a:bodyPr lIns="90000" rIns="90000" tIns="45000" bIns="45000" anchor="t">
            <a:noAutofit/>
          </a:bodyPr>
          <a:p>
            <a:pPr indent="0" defTabSz="914400">
              <a:lnSpc>
                <a:spcPct val="90000"/>
              </a:lnSpc>
              <a:spcBef>
                <a:spcPts val="1001"/>
              </a:spcBef>
              <a:buNone/>
              <a:tabLst>
                <a:tab algn="l" pos="0"/>
              </a:tabLst>
            </a:pPr>
            <a:r>
              <a:rPr b="0" lang="en-US" sz="1400" spc="201" strike="noStrike" u="none">
                <a:solidFill>
                  <a:schemeClr val="lt1"/>
                </a:solidFill>
                <a:uFillTx/>
                <a:latin typeface="Daytona Pro Light"/>
              </a:rPr>
              <a:t>Add subtitle</a:t>
            </a:r>
            <a:endParaRPr b="0" lang="en-US" sz="1400" strike="noStrike" u="none">
              <a:solidFill>
                <a:schemeClr val="dk1"/>
              </a:solidFill>
              <a:uFillTx/>
              <a:latin typeface="Daytona Pro Light"/>
            </a:endParaRPr>
          </a:p>
        </p:txBody>
      </p:sp>
      <p:sp>
        <p:nvSpPr>
          <p:cNvPr id="13" name="PlaceHolder 8"/>
          <p:cNvSpPr>
            <a:spLocks noGrp="1"/>
          </p:cNvSpPr>
          <p:nvPr>
            <p:ph type="body"/>
          </p:nvPr>
        </p:nvSpPr>
        <p:spPr>
          <a:xfrm>
            <a:off x="2535120" y="5046480"/>
            <a:ext cx="1785960" cy="1072080"/>
          </a:xfrm>
          <a:prstGeom prst="rect">
            <a:avLst/>
          </a:prstGeom>
          <a:noFill/>
          <a:ln w="0">
            <a:noFill/>
          </a:ln>
        </p:spPr>
        <p:txBody>
          <a:bodyPr lIns="90000" rIns="90000" tIns="45000" bIns="45000" anchor="ctr">
            <a:noAutofit/>
          </a:bodyPr>
          <a:p>
            <a:pPr indent="0" defTabSz="914400">
              <a:lnSpc>
                <a:spcPct val="90000"/>
              </a:lnSpc>
              <a:spcBef>
                <a:spcPts val="1001"/>
              </a:spcBef>
              <a:buNone/>
              <a:tabLst>
                <a:tab algn="l" pos="0"/>
              </a:tabLst>
            </a:pPr>
            <a:r>
              <a:rPr b="0" lang="en-US" sz="5400" spc="400" strike="noStrike" u="none" cap="all">
                <a:solidFill>
                  <a:schemeClr val="accent6"/>
                </a:solidFill>
                <a:uFillTx/>
                <a:latin typeface="Century Gothic Bold"/>
              </a:rPr>
              <a:t>text</a:t>
            </a:r>
            <a:endParaRPr b="0" lang="en-US" sz="5400" strike="noStrike" u="none">
              <a:solidFill>
                <a:schemeClr val="dk1"/>
              </a:solidFill>
              <a:uFillTx/>
              <a:latin typeface="Daytona Pro Light"/>
            </a:endParaRPr>
          </a:p>
        </p:txBody>
      </p:sp>
      <p:sp>
        <p:nvSpPr>
          <p:cNvPr id="14" name="PlaceHolder 9"/>
          <p:cNvSpPr>
            <a:spLocks noGrp="1"/>
          </p:cNvSpPr>
          <p:nvPr>
            <p:ph type="body"/>
          </p:nvPr>
        </p:nvSpPr>
        <p:spPr>
          <a:xfrm>
            <a:off x="4258800" y="5267160"/>
            <a:ext cx="3639600" cy="387360"/>
          </a:xfrm>
          <a:prstGeom prst="rect">
            <a:avLst/>
          </a:prstGeom>
          <a:noFill/>
          <a:ln w="0">
            <a:noFill/>
          </a:ln>
        </p:spPr>
        <p:txBody>
          <a:bodyPr lIns="90000" rIns="90000" tIns="45000" bIns="45000" anchor="t">
            <a:noAutofit/>
          </a:bodyPr>
          <a:p>
            <a:pPr indent="0" defTabSz="914400">
              <a:lnSpc>
                <a:spcPct val="90000"/>
              </a:lnSpc>
              <a:spcBef>
                <a:spcPts val="1001"/>
              </a:spcBef>
              <a:buNone/>
              <a:tabLst>
                <a:tab algn="l" pos="0"/>
              </a:tabLst>
            </a:pPr>
            <a:r>
              <a:rPr b="0" lang="en-US" sz="1800" spc="201" strike="noStrike" u="none">
                <a:solidFill>
                  <a:schemeClr val="lt1"/>
                </a:solidFill>
                <a:uFillTx/>
                <a:latin typeface="Daytona Pro Light"/>
              </a:rPr>
              <a:t>Add subtitle</a:t>
            </a:r>
            <a:endParaRPr b="0" lang="en-US" sz="1800" strike="noStrike" u="none">
              <a:solidFill>
                <a:schemeClr val="dk1"/>
              </a:solidFill>
              <a:uFillTx/>
              <a:latin typeface="Daytona Pro Light"/>
            </a:endParaRPr>
          </a:p>
        </p:txBody>
      </p:sp>
      <p:sp>
        <p:nvSpPr>
          <p:cNvPr id="15" name="PlaceHolder 10"/>
          <p:cNvSpPr>
            <a:spLocks noGrp="1"/>
          </p:cNvSpPr>
          <p:nvPr>
            <p:ph type="body"/>
          </p:nvPr>
        </p:nvSpPr>
        <p:spPr>
          <a:xfrm>
            <a:off x="4258800" y="5618520"/>
            <a:ext cx="3639600" cy="481320"/>
          </a:xfrm>
          <a:prstGeom prst="rect">
            <a:avLst/>
          </a:prstGeom>
          <a:noFill/>
          <a:ln w="0">
            <a:noFill/>
          </a:ln>
        </p:spPr>
        <p:txBody>
          <a:bodyPr lIns="90000" rIns="90000" tIns="45000" bIns="45000" anchor="t">
            <a:noAutofit/>
          </a:bodyPr>
          <a:p>
            <a:pPr indent="0" defTabSz="914400">
              <a:lnSpc>
                <a:spcPct val="90000"/>
              </a:lnSpc>
              <a:spcBef>
                <a:spcPts val="1001"/>
              </a:spcBef>
              <a:buNone/>
              <a:tabLst>
                <a:tab algn="l" pos="0"/>
              </a:tabLst>
            </a:pPr>
            <a:r>
              <a:rPr b="0" lang="en-US" sz="1400" spc="201" strike="noStrike" u="none">
                <a:solidFill>
                  <a:schemeClr val="lt1"/>
                </a:solidFill>
                <a:uFillTx/>
                <a:latin typeface="Daytona Pro Light"/>
              </a:rPr>
              <a:t>Add subtitle</a:t>
            </a:r>
            <a:endParaRPr b="0" lang="en-US" sz="1400" strike="noStrike" u="none">
              <a:solidFill>
                <a:schemeClr val="dk1"/>
              </a:solidFill>
              <a:uFillTx/>
              <a:latin typeface="Daytona Pro Light"/>
            </a:endParaRPr>
          </a:p>
        </p:txBody>
      </p:sp>
      <p:sp>
        <p:nvSpPr>
          <p:cNvPr id="16" name="PlaceHolder 11"/>
          <p:cNvSpPr>
            <a:spLocks noGrp="1"/>
          </p:cNvSpPr>
          <p:nvPr>
            <p:ph type="ftr" idx="1"/>
          </p:nvPr>
        </p:nvSpPr>
        <p:spPr>
          <a:xfrm rot="5400000">
            <a:off x="10541520" y="1408320"/>
            <a:ext cx="2770200" cy="364680"/>
          </a:xfrm>
          <a:prstGeom prst="rect">
            <a:avLst/>
          </a:prstGeom>
          <a:noFill/>
          <a:ln w="0">
            <a:noFill/>
          </a:ln>
        </p:spPr>
        <p:txBody>
          <a:bodyPr lIns="90000" rIns="90000" tIns="45000" bIns="45000" anchor="ctr">
            <a:noAutofit/>
          </a:bodyPr>
          <a:lstStyle>
            <a:lvl1pPr indent="0" algn="r" defTabSz="914400">
              <a:lnSpc>
                <a:spcPct val="100000"/>
              </a:lnSpc>
              <a:buNone/>
              <a:defRPr b="0" lang="en-US" sz="900" spc="400" strike="noStrike" u="none" cap="all">
                <a:solidFill>
                  <a:schemeClr val="lt1"/>
                </a:solidFill>
                <a:uFillTx/>
                <a:latin typeface="Century Gothic Bold"/>
              </a:defRPr>
            </a:lvl1pPr>
          </a:lstStyle>
          <a:p>
            <a:pPr indent="0" algn="r" defTabSz="914400">
              <a:lnSpc>
                <a:spcPct val="100000"/>
              </a:lnSpc>
              <a:buNone/>
            </a:pPr>
            <a:r>
              <a:rPr b="0" lang="en-US" sz="900" spc="400" strike="noStrike" u="none" cap="all">
                <a:solidFill>
                  <a:schemeClr val="lt1"/>
                </a:solidFill>
                <a:uFillTx/>
                <a:latin typeface="Century Gothic Bold"/>
              </a:rPr>
              <a:t>&lt;footer&gt;</a:t>
            </a:r>
            <a:endParaRPr b="0" lang="en-US" sz="900" strike="noStrike" u="none">
              <a:solidFill>
                <a:srgbClr val="ffffff"/>
              </a:solidFill>
              <a:uFillTx/>
              <a:latin typeface="Times New Roman"/>
            </a:endParaRPr>
          </a:p>
        </p:txBody>
      </p:sp>
      <p:sp>
        <p:nvSpPr>
          <p:cNvPr id="17" name="PlaceHolder 12"/>
          <p:cNvSpPr>
            <a:spLocks noGrp="1"/>
          </p:cNvSpPr>
          <p:nvPr>
            <p:ph type="sldNum" idx="2"/>
          </p:nvPr>
        </p:nvSpPr>
        <p:spPr>
          <a:xfrm>
            <a:off x="11518920" y="3164760"/>
            <a:ext cx="545400" cy="579600"/>
          </a:xfrm>
          <a:prstGeom prst="rect">
            <a:avLst/>
          </a:prstGeom>
          <a:noFill/>
          <a:ln w="0">
            <a:noFill/>
          </a:ln>
        </p:spPr>
        <p:txBody>
          <a:bodyPr lIns="90000" rIns="90000" tIns="45000" bIns="45000" anchor="ctr">
            <a:noAutofit/>
          </a:bodyPr>
          <a:lstStyle>
            <a:lvl1pPr indent="0" algn="r" defTabSz="914400">
              <a:lnSpc>
                <a:spcPct val="100000"/>
              </a:lnSpc>
              <a:buNone/>
              <a:defRPr b="0" lang="en-US" sz="1600" strike="noStrike" u="none">
                <a:solidFill>
                  <a:schemeClr val="accent6"/>
                </a:solidFill>
                <a:uFillTx/>
                <a:latin typeface="Daytona Pro Light"/>
              </a:defRPr>
            </a:lvl1pPr>
          </a:lstStyle>
          <a:p>
            <a:pPr indent="0" algn="r" defTabSz="914400">
              <a:lnSpc>
                <a:spcPct val="100000"/>
              </a:lnSpc>
              <a:buNone/>
            </a:pPr>
            <a:fld id="{1EAFEA6F-E375-4FF5-A8B1-E2736EAA9C1C}" type="slidenum">
              <a:rPr b="0" lang="en-US" sz="1600" strike="noStrike" u="none">
                <a:solidFill>
                  <a:schemeClr val="accent6"/>
                </a:solidFill>
                <a:uFillTx/>
                <a:latin typeface="Daytona Pro Light"/>
              </a:rPr>
              <a:t>&lt;number&gt;</a:t>
            </a:fld>
            <a:endParaRPr b="0" lang="en-US" sz="1600" strike="noStrike" u="none">
              <a:solidFill>
                <a:srgbClr val="ffffff"/>
              </a:solidFill>
              <a:uFillTx/>
              <a:latin typeface="Times New Roman"/>
            </a:endParaRPr>
          </a:p>
        </p:txBody>
      </p:sp>
      <p:sp>
        <p:nvSpPr>
          <p:cNvPr id="18" name="PlaceHolder 13"/>
          <p:cNvSpPr>
            <a:spLocks noGrp="1"/>
          </p:cNvSpPr>
          <p:nvPr>
            <p:ph type="dt" idx="3"/>
          </p:nvPr>
        </p:nvSpPr>
        <p:spPr>
          <a:xfrm rot="5400000">
            <a:off x="10596240" y="5074920"/>
            <a:ext cx="2647440" cy="364680"/>
          </a:xfrm>
          <a:prstGeom prst="rect">
            <a:avLst/>
          </a:prstGeom>
          <a:noFill/>
          <a:ln w="0">
            <a:noFill/>
          </a:ln>
        </p:spPr>
        <p:txBody>
          <a:bodyPr lIns="90000" rIns="90000" tIns="45000" bIns="45000" anchor="ctr">
            <a:noAutofit/>
          </a:bodyPr>
          <a:lstStyle>
            <a:lvl1pPr indent="0" defTabSz="914400">
              <a:lnSpc>
                <a:spcPct val="100000"/>
              </a:lnSpc>
              <a:buNone/>
              <a:defRPr b="0" lang="en-US" sz="900" spc="400" strike="noStrike" u="none" cap="all">
                <a:solidFill>
                  <a:schemeClr val="lt1"/>
                </a:solidFill>
                <a:uFillTx/>
                <a:latin typeface="Century Gothic Bold"/>
              </a:defRPr>
            </a:lvl1pPr>
          </a:lstStyle>
          <a:p>
            <a:pPr indent="0" defTabSz="914400">
              <a:lnSpc>
                <a:spcPct val="100000"/>
              </a:lnSpc>
              <a:buNone/>
            </a:pPr>
            <a:r>
              <a:rPr b="0" lang="en-US" sz="900" spc="400" strike="noStrike" u="none" cap="all">
                <a:solidFill>
                  <a:schemeClr val="lt1"/>
                </a:solidFill>
                <a:uFillTx/>
                <a:latin typeface="Century Gothic Bold"/>
              </a:rPr>
              <a:t>&lt;date/time&gt;</a:t>
            </a:r>
            <a:endParaRPr b="0" lang="en-US" sz="900" strike="noStrike" u="none">
              <a:solidFill>
                <a:srgbClr val="ffffff"/>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1" r:id="rId4"/>
    <p:sldLayoutId id="2147483652" r:id="rId5"/>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solidFill>
      </p:bgPr>
    </p:bg>
    <p:spTree>
      <p:nvGrpSpPr>
        <p:cNvPr id="1" name=""/>
        <p:cNvGrpSpPr/>
        <p:nvPr/>
      </p:nvGrpSpPr>
      <p:grpSpPr>
        <a:xfrm>
          <a:off x="0" y="0"/>
          <a:ext cx="0" cy="0"/>
          <a:chOff x="0" y="0"/>
          <a:chExt cx="0" cy="0"/>
        </a:xfrm>
      </p:grpSpPr>
      <p:pic>
        <p:nvPicPr>
          <p:cNvPr id="343" name="Graphic 2" descr="">
            <a:extLst>
              <a:ext uri="{C183D7F6-B498-43B3-948B-1728B52AA6E4}">
                <adec:decorative xmlns:adec="http://schemas.microsoft.com/office/drawing/2017/decorative" val="1"/>
              </a:ext>
            </a:extLst>
          </p:cNvPr>
          <p:cNvPicPr/>
          <p:nvPr/>
        </p:nvPicPr>
        <p:blipFill>
          <a:blip r:embed="rId2">
            <a:extLst>
              <a:ext uri="{96DAC541-7B7A-43D3-8B79-37D633B846F1}">
                <asvg:svgBlip xmlns:asvg="http://schemas.microsoft.com/office/drawing/2016/SVG/main" r:embed="rId3"/>
              </a:ext>
            </a:extLst>
          </a:blip>
          <a:stretch/>
        </p:blipFill>
        <p:spPr>
          <a:xfrm>
            <a:off x="0" y="0"/>
            <a:ext cx="12191760" cy="6857640"/>
          </a:xfrm>
          <a:prstGeom prst="rect">
            <a:avLst/>
          </a:prstGeom>
          <a:noFill/>
          <a:ln w="0">
            <a:noFill/>
          </a:ln>
        </p:spPr>
      </p:pic>
      <p:sp>
        <p:nvSpPr>
          <p:cNvPr id="344" name="PlaceHolder 1"/>
          <p:cNvSpPr>
            <a:spLocks noGrp="1"/>
          </p:cNvSpPr>
          <p:nvPr>
            <p:ph type="title"/>
          </p:nvPr>
        </p:nvSpPr>
        <p:spPr>
          <a:xfrm>
            <a:off x="965520" y="760320"/>
            <a:ext cx="5424480" cy="578880"/>
          </a:xfrm>
          <a:prstGeom prst="rect">
            <a:avLst/>
          </a:prstGeom>
          <a:noFill/>
          <a:ln w="0">
            <a:noFill/>
          </a:ln>
        </p:spPr>
        <p:txBody>
          <a:bodyPr lIns="90000" rIns="90000" tIns="45000" bIns="45000" anchor="t">
            <a:noAutofit/>
          </a:bodyPr>
          <a:p>
            <a:pPr indent="0" defTabSz="914400">
              <a:lnSpc>
                <a:spcPct val="90000"/>
              </a:lnSpc>
              <a:buNone/>
            </a:pPr>
            <a:r>
              <a:rPr b="0" lang="en-US" sz="2800" spc="400" strike="noStrike" u="none" cap="all">
                <a:solidFill>
                  <a:schemeClr val="lt1"/>
                </a:solidFill>
                <a:uFillTx/>
                <a:latin typeface="Century Gothic Bold"/>
              </a:rPr>
              <a:t>Click to add title</a:t>
            </a:r>
            <a:endParaRPr b="0" lang="en-US" sz="2800" strike="noStrike" u="none">
              <a:solidFill>
                <a:schemeClr val="dk1"/>
              </a:solidFill>
              <a:uFillTx/>
              <a:latin typeface="Daytona Pro Light"/>
            </a:endParaRPr>
          </a:p>
        </p:txBody>
      </p:sp>
      <p:sp>
        <p:nvSpPr>
          <p:cNvPr id="345" name="PlaceHolder 2"/>
          <p:cNvSpPr>
            <a:spLocks noGrp="1"/>
          </p:cNvSpPr>
          <p:nvPr>
            <p:ph type="body"/>
          </p:nvPr>
        </p:nvSpPr>
        <p:spPr>
          <a:xfrm>
            <a:off x="965520" y="3417840"/>
            <a:ext cx="2805840" cy="364680"/>
          </a:xfrm>
          <a:prstGeom prst="rect">
            <a:avLst/>
          </a:prstGeom>
          <a:noFill/>
          <a:ln w="0">
            <a:noFill/>
          </a:ln>
        </p:spPr>
        <p:txBody>
          <a:bodyPr lIns="90000" rIns="90000" tIns="45000" bIns="45000" anchor="t">
            <a:noAutofit/>
          </a:bodyPr>
          <a:p>
            <a:pPr marL="432000" indent="-324000" algn="ctr" defTabSz="914400">
              <a:lnSpc>
                <a:spcPct val="90000"/>
              </a:lnSpc>
              <a:spcBef>
                <a:spcPts val="1001"/>
              </a:spcBef>
              <a:buClr>
                <a:srgbClr val="ffffff"/>
              </a:buClr>
              <a:buSzPct val="45000"/>
              <a:buFont typeface="Wingdings" charset="2"/>
              <a:buChar char=""/>
              <a:tabLst>
                <a:tab algn="l" pos="0"/>
              </a:tabLst>
            </a:pPr>
            <a:r>
              <a:rPr b="0" lang="en-US" sz="1600" spc="201" strike="noStrike" u="none">
                <a:solidFill>
                  <a:schemeClr val="accent6"/>
                </a:solidFill>
                <a:uFillTx/>
                <a:latin typeface="Century Gothic Bold"/>
              </a:rPr>
              <a:t>Click to add title</a:t>
            </a:r>
            <a:endParaRPr b="0" lang="en-US" sz="1600" strike="noStrike" u="none">
              <a:solidFill>
                <a:schemeClr val="dk1"/>
              </a:solidFill>
              <a:uFillTx/>
              <a:latin typeface="Daytona Pro Light"/>
            </a:endParaRPr>
          </a:p>
        </p:txBody>
      </p:sp>
      <p:sp>
        <p:nvSpPr>
          <p:cNvPr id="346" name="PlaceHolder 3"/>
          <p:cNvSpPr>
            <a:spLocks noGrp="1"/>
          </p:cNvSpPr>
          <p:nvPr>
            <p:ph type="body"/>
          </p:nvPr>
        </p:nvSpPr>
        <p:spPr>
          <a:xfrm>
            <a:off x="965520" y="3765960"/>
            <a:ext cx="2805840" cy="1148760"/>
          </a:xfrm>
          <a:prstGeom prst="rect">
            <a:avLst/>
          </a:prstGeom>
          <a:noFill/>
          <a:ln w="0">
            <a:noFill/>
          </a:ln>
        </p:spPr>
        <p:txBody>
          <a:bodyPr lIns="90000" rIns="90000" tIns="45000" bIns="45000" anchor="t">
            <a:noAutofit/>
          </a:bodyPr>
          <a:p>
            <a:pPr indent="0" algn="ctr" defTabSz="914400">
              <a:lnSpc>
                <a:spcPct val="150000"/>
              </a:lnSpc>
              <a:buNone/>
              <a:tabLst>
                <a:tab algn="l" pos="0"/>
              </a:tabLst>
            </a:pPr>
            <a:r>
              <a:rPr b="0" lang="en-US" sz="1400" strike="noStrike" u="none">
                <a:solidFill>
                  <a:schemeClr val="lt1"/>
                </a:solidFill>
                <a:uFillTx/>
                <a:latin typeface="Daytona Pro Light"/>
              </a:rPr>
              <a:t>Click to add text</a:t>
            </a:r>
            <a:endParaRPr b="0" lang="en-US" sz="1400" strike="noStrike" u="none">
              <a:solidFill>
                <a:schemeClr val="dk1"/>
              </a:solidFill>
              <a:uFillTx/>
              <a:latin typeface="Daytona Pro Light"/>
            </a:endParaRPr>
          </a:p>
        </p:txBody>
      </p:sp>
      <p:sp>
        <p:nvSpPr>
          <p:cNvPr id="347" name="PlaceHolder 4"/>
          <p:cNvSpPr>
            <a:spLocks noGrp="1"/>
          </p:cNvSpPr>
          <p:nvPr>
            <p:ph type="body"/>
          </p:nvPr>
        </p:nvSpPr>
        <p:spPr>
          <a:xfrm>
            <a:off x="4514400" y="3400920"/>
            <a:ext cx="2805840" cy="364680"/>
          </a:xfrm>
          <a:prstGeom prst="rect">
            <a:avLst/>
          </a:prstGeom>
          <a:noFill/>
          <a:ln w="0">
            <a:noFill/>
          </a:ln>
        </p:spPr>
        <p:txBody>
          <a:bodyPr lIns="90000" rIns="90000" tIns="45000" bIns="45000" anchor="t">
            <a:noAutofit/>
          </a:bodyPr>
          <a:p>
            <a:pPr indent="0" algn="ctr" defTabSz="914400">
              <a:lnSpc>
                <a:spcPct val="90000"/>
              </a:lnSpc>
              <a:spcBef>
                <a:spcPts val="1001"/>
              </a:spcBef>
              <a:buNone/>
              <a:tabLst>
                <a:tab algn="l" pos="0"/>
              </a:tabLst>
            </a:pPr>
            <a:r>
              <a:rPr b="0" lang="en-US" sz="1600" spc="201" strike="noStrike" u="none">
                <a:solidFill>
                  <a:schemeClr val="accent6"/>
                </a:solidFill>
                <a:uFillTx/>
                <a:latin typeface="Century Gothic Bold"/>
              </a:rPr>
              <a:t>Click to add title</a:t>
            </a:r>
            <a:endParaRPr b="0" lang="en-US" sz="1600" strike="noStrike" u="none">
              <a:solidFill>
                <a:schemeClr val="dk1"/>
              </a:solidFill>
              <a:uFillTx/>
              <a:latin typeface="Daytona Pro Light"/>
            </a:endParaRPr>
          </a:p>
        </p:txBody>
      </p:sp>
      <p:sp>
        <p:nvSpPr>
          <p:cNvPr id="348" name="PlaceHolder 5"/>
          <p:cNvSpPr>
            <a:spLocks noGrp="1"/>
          </p:cNvSpPr>
          <p:nvPr>
            <p:ph type="body"/>
          </p:nvPr>
        </p:nvSpPr>
        <p:spPr>
          <a:xfrm>
            <a:off x="4514400" y="3749040"/>
            <a:ext cx="2805840" cy="1148760"/>
          </a:xfrm>
          <a:prstGeom prst="rect">
            <a:avLst/>
          </a:prstGeom>
          <a:noFill/>
          <a:ln w="0">
            <a:noFill/>
          </a:ln>
        </p:spPr>
        <p:txBody>
          <a:bodyPr lIns="90000" rIns="90000" tIns="45000" bIns="45000" anchor="t">
            <a:noAutofit/>
          </a:bodyPr>
          <a:p>
            <a:pPr indent="0" algn="ctr" defTabSz="914400">
              <a:lnSpc>
                <a:spcPct val="150000"/>
              </a:lnSpc>
              <a:buNone/>
              <a:tabLst>
                <a:tab algn="l" pos="0"/>
              </a:tabLst>
            </a:pPr>
            <a:r>
              <a:rPr b="0" lang="en-US" sz="1400" strike="noStrike" u="none">
                <a:solidFill>
                  <a:schemeClr val="lt1"/>
                </a:solidFill>
                <a:uFillTx/>
                <a:latin typeface="Daytona Pro Light"/>
              </a:rPr>
              <a:t>Click to add text</a:t>
            </a:r>
            <a:endParaRPr b="0" lang="en-US" sz="1400" strike="noStrike" u="none">
              <a:solidFill>
                <a:schemeClr val="dk1"/>
              </a:solidFill>
              <a:uFillTx/>
              <a:latin typeface="Daytona Pro Light"/>
            </a:endParaRPr>
          </a:p>
        </p:txBody>
      </p:sp>
      <p:sp>
        <p:nvSpPr>
          <p:cNvPr id="349" name="PlaceHolder 6"/>
          <p:cNvSpPr>
            <a:spLocks noGrp="1"/>
          </p:cNvSpPr>
          <p:nvPr>
            <p:ph type="body"/>
          </p:nvPr>
        </p:nvSpPr>
        <p:spPr>
          <a:xfrm>
            <a:off x="8063640" y="3400920"/>
            <a:ext cx="2691720" cy="364680"/>
          </a:xfrm>
          <a:prstGeom prst="rect">
            <a:avLst/>
          </a:prstGeom>
          <a:noFill/>
          <a:ln w="0">
            <a:noFill/>
          </a:ln>
        </p:spPr>
        <p:txBody>
          <a:bodyPr lIns="90000" rIns="90000" tIns="45000" bIns="45000" anchor="t">
            <a:noAutofit/>
          </a:bodyPr>
          <a:p>
            <a:pPr indent="0" algn="ctr" defTabSz="914400">
              <a:lnSpc>
                <a:spcPct val="90000"/>
              </a:lnSpc>
              <a:spcBef>
                <a:spcPts val="1001"/>
              </a:spcBef>
              <a:buNone/>
              <a:tabLst>
                <a:tab algn="l" pos="0"/>
              </a:tabLst>
            </a:pPr>
            <a:r>
              <a:rPr b="0" lang="en-US" sz="1600" spc="201" strike="noStrike" u="none">
                <a:solidFill>
                  <a:schemeClr val="accent6"/>
                </a:solidFill>
                <a:uFillTx/>
                <a:latin typeface="Century Gothic Bold"/>
              </a:rPr>
              <a:t>Click to add title</a:t>
            </a:r>
            <a:endParaRPr b="0" lang="en-US" sz="1600" strike="noStrike" u="none">
              <a:solidFill>
                <a:schemeClr val="dk1"/>
              </a:solidFill>
              <a:uFillTx/>
              <a:latin typeface="Daytona Pro Light"/>
            </a:endParaRPr>
          </a:p>
        </p:txBody>
      </p:sp>
      <p:sp>
        <p:nvSpPr>
          <p:cNvPr id="350" name="PlaceHolder 7"/>
          <p:cNvSpPr>
            <a:spLocks noGrp="1"/>
          </p:cNvSpPr>
          <p:nvPr>
            <p:ph type="body"/>
          </p:nvPr>
        </p:nvSpPr>
        <p:spPr>
          <a:xfrm>
            <a:off x="8063640" y="3749040"/>
            <a:ext cx="2691720" cy="1148760"/>
          </a:xfrm>
          <a:prstGeom prst="rect">
            <a:avLst/>
          </a:prstGeom>
          <a:noFill/>
          <a:ln w="0">
            <a:noFill/>
          </a:ln>
        </p:spPr>
        <p:txBody>
          <a:bodyPr lIns="90000" rIns="90000" tIns="45000" bIns="45000" anchor="t">
            <a:noAutofit/>
          </a:bodyPr>
          <a:p>
            <a:pPr indent="0" algn="ctr" defTabSz="914400">
              <a:lnSpc>
                <a:spcPct val="150000"/>
              </a:lnSpc>
              <a:buNone/>
              <a:tabLst>
                <a:tab algn="l" pos="0"/>
              </a:tabLst>
            </a:pPr>
            <a:r>
              <a:rPr b="0" lang="en-US" sz="1400" strike="noStrike" u="none">
                <a:solidFill>
                  <a:schemeClr val="lt1"/>
                </a:solidFill>
                <a:uFillTx/>
                <a:latin typeface="Daytona Pro Light"/>
              </a:rPr>
              <a:t>Click to add text</a:t>
            </a:r>
            <a:endParaRPr b="0" lang="en-US" sz="1400" strike="noStrike" u="none">
              <a:solidFill>
                <a:schemeClr val="dk1"/>
              </a:solidFill>
              <a:uFillTx/>
              <a:latin typeface="Daytona Pro Light"/>
            </a:endParaRPr>
          </a:p>
        </p:txBody>
      </p:sp>
      <p:sp>
        <p:nvSpPr>
          <p:cNvPr id="351" name="PlaceHolder 8"/>
          <p:cNvSpPr>
            <a:spLocks noGrp="1"/>
          </p:cNvSpPr>
          <p:nvPr>
            <p:ph type="ftr" idx="52"/>
          </p:nvPr>
        </p:nvSpPr>
        <p:spPr>
          <a:xfrm rot="5400000">
            <a:off x="10541520" y="1408320"/>
            <a:ext cx="2770200" cy="364680"/>
          </a:xfrm>
          <a:prstGeom prst="rect">
            <a:avLst/>
          </a:prstGeom>
          <a:noFill/>
          <a:ln w="0">
            <a:noFill/>
          </a:ln>
        </p:spPr>
        <p:txBody>
          <a:bodyPr lIns="90000" rIns="90000" tIns="45000" bIns="45000" anchor="ctr">
            <a:noAutofit/>
          </a:bodyPr>
          <a:lstStyle>
            <a:lvl1pPr indent="0" algn="r" defTabSz="914400">
              <a:lnSpc>
                <a:spcPct val="100000"/>
              </a:lnSpc>
              <a:buNone/>
              <a:defRPr b="0" lang="en-US" sz="900" spc="400" strike="noStrike" u="none" cap="all">
                <a:solidFill>
                  <a:schemeClr val="lt1"/>
                </a:solidFill>
                <a:uFillTx/>
                <a:latin typeface="Century Gothic Bold"/>
              </a:defRPr>
            </a:lvl1pPr>
          </a:lstStyle>
          <a:p>
            <a:pPr indent="0" algn="r" defTabSz="914400">
              <a:lnSpc>
                <a:spcPct val="100000"/>
              </a:lnSpc>
              <a:buNone/>
            </a:pPr>
            <a:r>
              <a:rPr b="0" lang="en-US" sz="900" spc="400" strike="noStrike" u="none" cap="all">
                <a:solidFill>
                  <a:schemeClr val="lt1"/>
                </a:solidFill>
                <a:uFillTx/>
                <a:latin typeface="Century Gothic Bold"/>
              </a:rPr>
              <a:t>&lt;footer&gt;</a:t>
            </a:r>
            <a:endParaRPr b="0" lang="en-US" sz="900" strike="noStrike" u="none">
              <a:solidFill>
                <a:srgbClr val="ffffff"/>
              </a:solidFill>
              <a:uFillTx/>
              <a:latin typeface="Times New Roman"/>
            </a:endParaRPr>
          </a:p>
        </p:txBody>
      </p:sp>
      <p:sp>
        <p:nvSpPr>
          <p:cNvPr id="352" name="PlaceHolder 9"/>
          <p:cNvSpPr>
            <a:spLocks noGrp="1"/>
          </p:cNvSpPr>
          <p:nvPr>
            <p:ph type="sldNum" idx="53"/>
          </p:nvPr>
        </p:nvSpPr>
        <p:spPr>
          <a:xfrm>
            <a:off x="11518920" y="3164760"/>
            <a:ext cx="545400" cy="579600"/>
          </a:xfrm>
          <a:prstGeom prst="rect">
            <a:avLst/>
          </a:prstGeom>
          <a:noFill/>
          <a:ln w="0">
            <a:noFill/>
          </a:ln>
        </p:spPr>
        <p:txBody>
          <a:bodyPr lIns="90000" rIns="90000" tIns="45000" bIns="45000" anchor="ctr">
            <a:noAutofit/>
          </a:bodyPr>
          <a:lstStyle>
            <a:lvl1pPr indent="0" algn="r" defTabSz="914400">
              <a:lnSpc>
                <a:spcPct val="100000"/>
              </a:lnSpc>
              <a:buNone/>
              <a:defRPr b="0" lang="en-US" sz="1600" strike="noStrike" u="none">
                <a:solidFill>
                  <a:schemeClr val="accent6"/>
                </a:solidFill>
                <a:uFillTx/>
                <a:latin typeface="Daytona Pro Light"/>
              </a:defRPr>
            </a:lvl1pPr>
          </a:lstStyle>
          <a:p>
            <a:pPr indent="0" algn="r" defTabSz="914400">
              <a:lnSpc>
                <a:spcPct val="100000"/>
              </a:lnSpc>
              <a:buNone/>
            </a:pPr>
            <a:fld id="{D41D94DF-CC96-415E-B003-ECC53BD54F3B}" type="slidenum">
              <a:rPr b="0" lang="en-US" sz="1600" strike="noStrike" u="none">
                <a:solidFill>
                  <a:schemeClr val="accent6"/>
                </a:solidFill>
                <a:uFillTx/>
                <a:latin typeface="Daytona Pro Light"/>
              </a:rPr>
              <a:t>&lt;number&gt;</a:t>
            </a:fld>
            <a:endParaRPr b="0" lang="en-US" sz="1600" strike="noStrike" u="none">
              <a:solidFill>
                <a:srgbClr val="ffffff"/>
              </a:solidFill>
              <a:uFillTx/>
              <a:latin typeface="Times New Roman"/>
            </a:endParaRPr>
          </a:p>
        </p:txBody>
      </p:sp>
      <p:sp>
        <p:nvSpPr>
          <p:cNvPr id="353" name="PlaceHolder 10"/>
          <p:cNvSpPr>
            <a:spLocks noGrp="1"/>
          </p:cNvSpPr>
          <p:nvPr>
            <p:ph type="dt" idx="54"/>
          </p:nvPr>
        </p:nvSpPr>
        <p:spPr>
          <a:xfrm rot="5400000">
            <a:off x="10596240" y="5074920"/>
            <a:ext cx="2647440" cy="364680"/>
          </a:xfrm>
          <a:prstGeom prst="rect">
            <a:avLst/>
          </a:prstGeom>
          <a:noFill/>
          <a:ln w="0">
            <a:noFill/>
          </a:ln>
        </p:spPr>
        <p:txBody>
          <a:bodyPr lIns="90000" rIns="90000" tIns="45000" bIns="45000" anchor="ctr">
            <a:noAutofit/>
          </a:bodyPr>
          <a:lstStyle>
            <a:lvl1pPr indent="0" defTabSz="914400">
              <a:lnSpc>
                <a:spcPct val="100000"/>
              </a:lnSpc>
              <a:buNone/>
              <a:defRPr b="0" lang="en-US" sz="900" spc="400" strike="noStrike" u="none" cap="all">
                <a:solidFill>
                  <a:schemeClr val="lt1"/>
                </a:solidFill>
                <a:uFillTx/>
                <a:latin typeface="Century Gothic Bold"/>
              </a:defRPr>
            </a:lvl1pPr>
          </a:lstStyle>
          <a:p>
            <a:pPr indent="0" defTabSz="914400">
              <a:lnSpc>
                <a:spcPct val="100000"/>
              </a:lnSpc>
              <a:buNone/>
            </a:pPr>
            <a:r>
              <a:rPr b="0" lang="en-US" sz="900" spc="400" strike="noStrike" u="none" cap="all">
                <a:solidFill>
                  <a:schemeClr val="lt1"/>
                </a:solidFill>
                <a:uFillTx/>
                <a:latin typeface="Century Gothic Bold"/>
              </a:rPr>
              <a:t>&lt;date/time&gt;</a:t>
            </a:r>
            <a:endParaRPr b="0" lang="en-US" sz="900" strike="noStrike" u="none">
              <a:solidFill>
                <a:srgbClr val="ffffff"/>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703" r:id="rId4"/>
    <p:sldLayoutId id="2147483704" r:id="rId5"/>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solidFill>
      </p:bgPr>
    </p:bg>
    <p:spTree>
      <p:nvGrpSpPr>
        <p:cNvPr id="1" name=""/>
        <p:cNvGrpSpPr/>
        <p:nvPr/>
      </p:nvGrpSpPr>
      <p:grpSpPr>
        <a:xfrm>
          <a:off x="0" y="0"/>
          <a:ext cx="0" cy="0"/>
          <a:chOff x="0" y="0"/>
          <a:chExt cx="0" cy="0"/>
        </a:xfrm>
      </p:grpSpPr>
      <p:pic>
        <p:nvPicPr>
          <p:cNvPr id="356" name="Graphic 5" descr="">
            <a:extLst>
              <a:ext uri="{C183D7F6-B498-43B3-948B-1728B52AA6E4}">
                <adec:decorative xmlns:adec="http://schemas.microsoft.com/office/drawing/2017/decorative" val="1"/>
              </a:ext>
            </a:extLst>
          </p:cNvPr>
          <p:cNvPicPr/>
          <p:nvPr/>
        </p:nvPicPr>
        <p:blipFill>
          <a:blip r:embed="rId2">
            <a:extLst>
              <a:ext uri="{96DAC541-7B7A-43D3-8B79-37D633B846F1}">
                <asvg:svgBlip xmlns:asvg="http://schemas.microsoft.com/office/drawing/2016/SVG/main" r:embed="rId3"/>
              </a:ext>
            </a:extLst>
          </a:blip>
          <a:stretch/>
        </p:blipFill>
        <p:spPr>
          <a:xfrm>
            <a:off x="0" y="0"/>
            <a:ext cx="12191760" cy="6857640"/>
          </a:xfrm>
          <a:prstGeom prst="rect">
            <a:avLst/>
          </a:prstGeom>
          <a:noFill/>
          <a:ln w="0">
            <a:noFill/>
          </a:ln>
        </p:spPr>
      </p:pic>
      <p:sp>
        <p:nvSpPr>
          <p:cNvPr id="357" name="PlaceHolder 1"/>
          <p:cNvSpPr>
            <a:spLocks noGrp="1"/>
          </p:cNvSpPr>
          <p:nvPr>
            <p:ph type="title"/>
          </p:nvPr>
        </p:nvSpPr>
        <p:spPr>
          <a:xfrm>
            <a:off x="5029920" y="1380600"/>
            <a:ext cx="5097240" cy="991440"/>
          </a:xfrm>
          <a:prstGeom prst="rect">
            <a:avLst/>
          </a:prstGeom>
          <a:noFill/>
          <a:ln w="0">
            <a:noFill/>
          </a:ln>
        </p:spPr>
        <p:txBody>
          <a:bodyPr lIns="90000" rIns="90000" tIns="45000" bIns="45000" anchor="t">
            <a:noAutofit/>
          </a:bodyPr>
          <a:p>
            <a:pPr indent="0" algn="ctr" defTabSz="914400">
              <a:lnSpc>
                <a:spcPct val="90000"/>
              </a:lnSpc>
              <a:buNone/>
            </a:pPr>
            <a:r>
              <a:rPr b="0" lang="en-US" sz="2800" spc="400" strike="noStrike" u="none" cap="all">
                <a:solidFill>
                  <a:schemeClr val="lt1"/>
                </a:solidFill>
                <a:uFillTx/>
                <a:latin typeface="Century Gothic Bold"/>
              </a:rPr>
              <a:t>Click to add title</a:t>
            </a:r>
            <a:endParaRPr b="0" lang="en-US" sz="2800" strike="noStrike" u="none">
              <a:solidFill>
                <a:schemeClr val="dk1"/>
              </a:solidFill>
              <a:uFillTx/>
              <a:latin typeface="Daytona Pro Light"/>
            </a:endParaRPr>
          </a:p>
        </p:txBody>
      </p:sp>
      <p:sp>
        <p:nvSpPr>
          <p:cNvPr id="358" name="PlaceHolder 2"/>
          <p:cNvSpPr>
            <a:spLocks noGrp="1"/>
          </p:cNvSpPr>
          <p:nvPr>
            <p:ph type="body"/>
          </p:nvPr>
        </p:nvSpPr>
        <p:spPr>
          <a:xfrm>
            <a:off x="692280" y="3400920"/>
            <a:ext cx="2692800" cy="991440"/>
          </a:xfrm>
          <a:prstGeom prst="rect">
            <a:avLst/>
          </a:prstGeom>
          <a:noFill/>
          <a:ln w="0">
            <a:noFill/>
          </a:ln>
        </p:spPr>
        <p:txBody>
          <a:bodyPr lIns="90000" rIns="90000" tIns="45000" bIns="45000" anchor="b">
            <a:noAutofit/>
          </a:bodyPr>
          <a:p>
            <a:pPr marL="432000" indent="-324000" defTabSz="914400">
              <a:lnSpc>
                <a:spcPct val="90000"/>
              </a:lnSpc>
              <a:spcBef>
                <a:spcPts val="1001"/>
              </a:spcBef>
              <a:buClr>
                <a:srgbClr val="ffffff"/>
              </a:buClr>
              <a:buSzPct val="45000"/>
              <a:buFont typeface="Wingdings" charset="2"/>
              <a:buChar char=""/>
              <a:tabLst>
                <a:tab algn="l" pos="0"/>
              </a:tabLst>
            </a:pPr>
            <a:r>
              <a:rPr b="0" lang="en-US" sz="5400" spc="400" strike="noStrike" u="none" cap="all">
                <a:solidFill>
                  <a:schemeClr val="accent6"/>
                </a:solidFill>
                <a:uFillTx/>
                <a:latin typeface="Century Gothic Bold"/>
              </a:rPr>
              <a:t>Add title</a:t>
            </a:r>
            <a:endParaRPr b="0" lang="en-US" sz="5400" strike="noStrike" u="none">
              <a:solidFill>
                <a:schemeClr val="dk1"/>
              </a:solidFill>
              <a:uFillTx/>
              <a:latin typeface="Daytona Pro Light"/>
            </a:endParaRPr>
          </a:p>
        </p:txBody>
      </p:sp>
      <p:sp>
        <p:nvSpPr>
          <p:cNvPr id="359" name="PlaceHolder 3"/>
          <p:cNvSpPr>
            <a:spLocks noGrp="1"/>
          </p:cNvSpPr>
          <p:nvPr>
            <p:ph type="body"/>
          </p:nvPr>
        </p:nvSpPr>
        <p:spPr>
          <a:xfrm>
            <a:off x="692280" y="4671000"/>
            <a:ext cx="2692800" cy="1151280"/>
          </a:xfrm>
          <a:prstGeom prst="rect">
            <a:avLst/>
          </a:prstGeom>
          <a:noFill/>
          <a:ln w="0">
            <a:noFill/>
          </a:ln>
        </p:spPr>
        <p:txBody>
          <a:bodyPr lIns="90000" rIns="90000" tIns="45000" bIns="45000" anchor="t">
            <a:noAutofit/>
          </a:bodyPr>
          <a:p>
            <a:pPr indent="0" defTabSz="914400">
              <a:lnSpc>
                <a:spcPct val="150000"/>
              </a:lnSpc>
              <a:buNone/>
              <a:tabLst>
                <a:tab algn="l" pos="0"/>
              </a:tabLst>
            </a:pPr>
            <a:r>
              <a:rPr b="0" lang="en-US" sz="1400" strike="noStrike" u="none">
                <a:solidFill>
                  <a:schemeClr val="lt1"/>
                </a:solidFill>
                <a:uFillTx/>
                <a:latin typeface="Daytona Pro Light"/>
              </a:rPr>
              <a:t>Add text here</a:t>
            </a:r>
            <a:endParaRPr b="0" lang="en-US" sz="1400" strike="noStrike" u="none">
              <a:solidFill>
                <a:schemeClr val="dk1"/>
              </a:solidFill>
              <a:uFillTx/>
              <a:latin typeface="Daytona Pro Light"/>
            </a:endParaRPr>
          </a:p>
        </p:txBody>
      </p:sp>
      <p:sp>
        <p:nvSpPr>
          <p:cNvPr id="360" name="PlaceHolder 4"/>
          <p:cNvSpPr>
            <a:spLocks noGrp="1"/>
          </p:cNvSpPr>
          <p:nvPr>
            <p:ph type="body"/>
          </p:nvPr>
        </p:nvSpPr>
        <p:spPr>
          <a:xfrm>
            <a:off x="3587760" y="3400920"/>
            <a:ext cx="2692800" cy="991440"/>
          </a:xfrm>
          <a:prstGeom prst="rect">
            <a:avLst/>
          </a:prstGeom>
          <a:noFill/>
          <a:ln w="0">
            <a:noFill/>
          </a:ln>
        </p:spPr>
        <p:txBody>
          <a:bodyPr lIns="90000" rIns="90000" tIns="45000" bIns="45000" anchor="b">
            <a:noAutofit/>
          </a:bodyPr>
          <a:p>
            <a:pPr indent="0" defTabSz="914400">
              <a:lnSpc>
                <a:spcPct val="90000"/>
              </a:lnSpc>
              <a:spcBef>
                <a:spcPts val="1001"/>
              </a:spcBef>
              <a:buNone/>
              <a:tabLst>
                <a:tab algn="l" pos="0"/>
              </a:tabLst>
            </a:pPr>
            <a:r>
              <a:rPr b="0" lang="en-US" sz="5400" spc="400" strike="noStrike" u="none" cap="all">
                <a:solidFill>
                  <a:schemeClr val="accent6"/>
                </a:solidFill>
                <a:uFillTx/>
                <a:latin typeface="Century Gothic Bold"/>
              </a:rPr>
              <a:t>Add title</a:t>
            </a:r>
            <a:endParaRPr b="0" lang="en-US" sz="5400" strike="noStrike" u="none">
              <a:solidFill>
                <a:schemeClr val="dk1"/>
              </a:solidFill>
              <a:uFillTx/>
              <a:latin typeface="Daytona Pro Light"/>
            </a:endParaRPr>
          </a:p>
        </p:txBody>
      </p:sp>
      <p:sp>
        <p:nvSpPr>
          <p:cNvPr id="361" name="PlaceHolder 5"/>
          <p:cNvSpPr>
            <a:spLocks noGrp="1"/>
          </p:cNvSpPr>
          <p:nvPr>
            <p:ph type="body"/>
          </p:nvPr>
        </p:nvSpPr>
        <p:spPr>
          <a:xfrm>
            <a:off x="3587760" y="4671000"/>
            <a:ext cx="2692800" cy="1151280"/>
          </a:xfrm>
          <a:prstGeom prst="rect">
            <a:avLst/>
          </a:prstGeom>
          <a:noFill/>
          <a:ln w="0">
            <a:noFill/>
          </a:ln>
        </p:spPr>
        <p:txBody>
          <a:bodyPr lIns="90000" rIns="90000" tIns="45000" bIns="45000" anchor="t">
            <a:noAutofit/>
          </a:bodyPr>
          <a:p>
            <a:pPr indent="0" defTabSz="914400">
              <a:lnSpc>
                <a:spcPct val="150000"/>
              </a:lnSpc>
              <a:buNone/>
              <a:tabLst>
                <a:tab algn="l" pos="0"/>
              </a:tabLst>
            </a:pPr>
            <a:r>
              <a:rPr b="0" lang="en-US" sz="1400" strike="noStrike" u="none">
                <a:solidFill>
                  <a:schemeClr val="lt1"/>
                </a:solidFill>
                <a:uFillTx/>
                <a:latin typeface="Daytona Pro Light"/>
              </a:rPr>
              <a:t>Add text here</a:t>
            </a:r>
            <a:endParaRPr b="0" lang="en-US" sz="1400" strike="noStrike" u="none">
              <a:solidFill>
                <a:schemeClr val="dk1"/>
              </a:solidFill>
              <a:uFillTx/>
              <a:latin typeface="Daytona Pro Light"/>
            </a:endParaRPr>
          </a:p>
        </p:txBody>
      </p:sp>
      <p:sp>
        <p:nvSpPr>
          <p:cNvPr id="362" name="PlaceHolder 6"/>
          <p:cNvSpPr>
            <a:spLocks noGrp="1"/>
          </p:cNvSpPr>
          <p:nvPr>
            <p:ph type="body"/>
          </p:nvPr>
        </p:nvSpPr>
        <p:spPr>
          <a:xfrm>
            <a:off x="6483600" y="3400920"/>
            <a:ext cx="2692800" cy="991440"/>
          </a:xfrm>
          <a:prstGeom prst="rect">
            <a:avLst/>
          </a:prstGeom>
          <a:noFill/>
          <a:ln w="0">
            <a:noFill/>
          </a:ln>
        </p:spPr>
        <p:txBody>
          <a:bodyPr lIns="90000" rIns="90000" tIns="45000" bIns="45000" anchor="b">
            <a:noAutofit/>
          </a:bodyPr>
          <a:p>
            <a:pPr indent="0" defTabSz="914400">
              <a:lnSpc>
                <a:spcPct val="90000"/>
              </a:lnSpc>
              <a:spcBef>
                <a:spcPts val="1001"/>
              </a:spcBef>
              <a:buNone/>
              <a:tabLst>
                <a:tab algn="l" pos="0"/>
              </a:tabLst>
            </a:pPr>
            <a:r>
              <a:rPr b="0" lang="en-US" sz="5400" spc="400" strike="noStrike" u="none" cap="all">
                <a:solidFill>
                  <a:schemeClr val="accent6"/>
                </a:solidFill>
                <a:uFillTx/>
                <a:latin typeface="Century Gothic Bold"/>
              </a:rPr>
              <a:t>Add title</a:t>
            </a:r>
            <a:endParaRPr b="0" lang="en-US" sz="5400" strike="noStrike" u="none">
              <a:solidFill>
                <a:schemeClr val="dk1"/>
              </a:solidFill>
              <a:uFillTx/>
              <a:latin typeface="Daytona Pro Light"/>
            </a:endParaRPr>
          </a:p>
        </p:txBody>
      </p:sp>
      <p:sp>
        <p:nvSpPr>
          <p:cNvPr id="363" name="PlaceHolder 7"/>
          <p:cNvSpPr>
            <a:spLocks noGrp="1"/>
          </p:cNvSpPr>
          <p:nvPr>
            <p:ph type="body"/>
          </p:nvPr>
        </p:nvSpPr>
        <p:spPr>
          <a:xfrm>
            <a:off x="6483600" y="4671000"/>
            <a:ext cx="2692800" cy="1151280"/>
          </a:xfrm>
          <a:prstGeom prst="rect">
            <a:avLst/>
          </a:prstGeom>
          <a:noFill/>
          <a:ln w="0">
            <a:noFill/>
          </a:ln>
        </p:spPr>
        <p:txBody>
          <a:bodyPr lIns="90000" rIns="90000" tIns="45000" bIns="45000" anchor="t">
            <a:noAutofit/>
          </a:bodyPr>
          <a:p>
            <a:pPr indent="0" defTabSz="914400">
              <a:lnSpc>
                <a:spcPct val="150000"/>
              </a:lnSpc>
              <a:buNone/>
              <a:tabLst>
                <a:tab algn="l" pos="0"/>
              </a:tabLst>
            </a:pPr>
            <a:r>
              <a:rPr b="0" lang="en-US" sz="1400" strike="noStrike" u="none">
                <a:solidFill>
                  <a:schemeClr val="lt1"/>
                </a:solidFill>
                <a:uFillTx/>
                <a:latin typeface="Daytona Pro Light"/>
              </a:rPr>
              <a:t>Add text here</a:t>
            </a:r>
            <a:endParaRPr b="0" lang="en-US" sz="1400" strike="noStrike" u="none">
              <a:solidFill>
                <a:schemeClr val="dk1"/>
              </a:solidFill>
              <a:uFillTx/>
              <a:latin typeface="Daytona Pro Light"/>
            </a:endParaRPr>
          </a:p>
        </p:txBody>
      </p:sp>
      <p:sp>
        <p:nvSpPr>
          <p:cNvPr id="364" name="PlaceHolder 8"/>
          <p:cNvSpPr>
            <a:spLocks noGrp="1"/>
          </p:cNvSpPr>
          <p:nvPr>
            <p:ph type="ftr" idx="55"/>
          </p:nvPr>
        </p:nvSpPr>
        <p:spPr>
          <a:xfrm rot="5400000">
            <a:off x="10541520" y="1408320"/>
            <a:ext cx="2770200" cy="364680"/>
          </a:xfrm>
          <a:prstGeom prst="rect">
            <a:avLst/>
          </a:prstGeom>
          <a:noFill/>
          <a:ln w="0">
            <a:noFill/>
          </a:ln>
        </p:spPr>
        <p:txBody>
          <a:bodyPr lIns="90000" rIns="90000" tIns="45000" bIns="45000" anchor="ctr">
            <a:noAutofit/>
          </a:bodyPr>
          <a:lstStyle>
            <a:lvl1pPr indent="0" algn="r" defTabSz="914400">
              <a:lnSpc>
                <a:spcPct val="100000"/>
              </a:lnSpc>
              <a:buNone/>
              <a:defRPr b="0" lang="en-US" sz="900" spc="400" strike="noStrike" u="none" cap="all">
                <a:solidFill>
                  <a:schemeClr val="lt1"/>
                </a:solidFill>
                <a:uFillTx/>
                <a:latin typeface="Century Gothic Bold"/>
              </a:defRPr>
            </a:lvl1pPr>
          </a:lstStyle>
          <a:p>
            <a:pPr indent="0" algn="r" defTabSz="914400">
              <a:lnSpc>
                <a:spcPct val="100000"/>
              </a:lnSpc>
              <a:buNone/>
            </a:pPr>
            <a:r>
              <a:rPr b="0" lang="en-US" sz="900" spc="400" strike="noStrike" u="none" cap="all">
                <a:solidFill>
                  <a:schemeClr val="lt1"/>
                </a:solidFill>
                <a:uFillTx/>
                <a:latin typeface="Century Gothic Bold"/>
              </a:rPr>
              <a:t>&lt;footer&gt;</a:t>
            </a:r>
            <a:endParaRPr b="0" lang="en-US" sz="900" strike="noStrike" u="none">
              <a:solidFill>
                <a:srgbClr val="ffffff"/>
              </a:solidFill>
              <a:uFillTx/>
              <a:latin typeface="Times New Roman"/>
            </a:endParaRPr>
          </a:p>
        </p:txBody>
      </p:sp>
      <p:sp>
        <p:nvSpPr>
          <p:cNvPr id="365" name="PlaceHolder 9"/>
          <p:cNvSpPr>
            <a:spLocks noGrp="1"/>
          </p:cNvSpPr>
          <p:nvPr>
            <p:ph type="sldNum" idx="56"/>
          </p:nvPr>
        </p:nvSpPr>
        <p:spPr>
          <a:xfrm>
            <a:off x="11518920" y="3164760"/>
            <a:ext cx="545400" cy="579600"/>
          </a:xfrm>
          <a:prstGeom prst="rect">
            <a:avLst/>
          </a:prstGeom>
          <a:noFill/>
          <a:ln w="0">
            <a:noFill/>
          </a:ln>
        </p:spPr>
        <p:txBody>
          <a:bodyPr lIns="90000" rIns="90000" tIns="45000" bIns="45000" anchor="ctr">
            <a:noAutofit/>
          </a:bodyPr>
          <a:lstStyle>
            <a:lvl1pPr indent="0" algn="r" defTabSz="914400">
              <a:lnSpc>
                <a:spcPct val="100000"/>
              </a:lnSpc>
              <a:buNone/>
              <a:defRPr b="0" lang="en-US" sz="1600" strike="noStrike" u="none">
                <a:solidFill>
                  <a:schemeClr val="accent6"/>
                </a:solidFill>
                <a:uFillTx/>
                <a:latin typeface="Daytona Pro Light"/>
              </a:defRPr>
            </a:lvl1pPr>
          </a:lstStyle>
          <a:p>
            <a:pPr indent="0" algn="r" defTabSz="914400">
              <a:lnSpc>
                <a:spcPct val="100000"/>
              </a:lnSpc>
              <a:buNone/>
            </a:pPr>
            <a:fld id="{F63E5C89-52F2-4B7C-8B88-93292EE74851}" type="slidenum">
              <a:rPr b="0" lang="en-US" sz="1600" strike="noStrike" u="none">
                <a:solidFill>
                  <a:schemeClr val="accent6"/>
                </a:solidFill>
                <a:uFillTx/>
                <a:latin typeface="Daytona Pro Light"/>
              </a:rPr>
              <a:t>&lt;number&gt;</a:t>
            </a:fld>
            <a:endParaRPr b="0" lang="en-US" sz="1600" strike="noStrike" u="none">
              <a:solidFill>
                <a:srgbClr val="ffffff"/>
              </a:solidFill>
              <a:uFillTx/>
              <a:latin typeface="Times New Roman"/>
            </a:endParaRPr>
          </a:p>
        </p:txBody>
      </p:sp>
      <p:sp>
        <p:nvSpPr>
          <p:cNvPr id="366" name="PlaceHolder 10"/>
          <p:cNvSpPr>
            <a:spLocks noGrp="1"/>
          </p:cNvSpPr>
          <p:nvPr>
            <p:ph type="dt" idx="57"/>
          </p:nvPr>
        </p:nvSpPr>
        <p:spPr>
          <a:xfrm rot="5400000">
            <a:off x="10596240" y="5074920"/>
            <a:ext cx="2647440" cy="364680"/>
          </a:xfrm>
          <a:prstGeom prst="rect">
            <a:avLst/>
          </a:prstGeom>
          <a:noFill/>
          <a:ln w="0">
            <a:noFill/>
          </a:ln>
        </p:spPr>
        <p:txBody>
          <a:bodyPr lIns="90000" rIns="90000" tIns="45000" bIns="45000" anchor="ctr">
            <a:noAutofit/>
          </a:bodyPr>
          <a:lstStyle>
            <a:lvl1pPr indent="0" defTabSz="914400">
              <a:lnSpc>
                <a:spcPct val="100000"/>
              </a:lnSpc>
              <a:buNone/>
              <a:defRPr b="0" lang="en-US" sz="900" spc="400" strike="noStrike" u="none" cap="all">
                <a:solidFill>
                  <a:schemeClr val="lt1"/>
                </a:solidFill>
                <a:uFillTx/>
                <a:latin typeface="Century Gothic Bold"/>
              </a:defRPr>
            </a:lvl1pPr>
          </a:lstStyle>
          <a:p>
            <a:pPr indent="0" defTabSz="914400">
              <a:lnSpc>
                <a:spcPct val="100000"/>
              </a:lnSpc>
              <a:buNone/>
            </a:pPr>
            <a:r>
              <a:rPr b="0" lang="en-US" sz="900" spc="400" strike="noStrike" u="none" cap="all">
                <a:solidFill>
                  <a:schemeClr val="lt1"/>
                </a:solidFill>
                <a:uFillTx/>
                <a:latin typeface="Century Gothic Bold"/>
              </a:rPr>
              <a:t>&lt;date/time&gt;</a:t>
            </a:r>
            <a:endParaRPr b="0" lang="en-US" sz="900" strike="noStrike" u="none">
              <a:solidFill>
                <a:srgbClr val="ffffff"/>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706" r:id="rId4"/>
    <p:sldLayoutId id="2147483707" r:id="rId5"/>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PlaceHolder 1"/>
          <p:cNvSpPr>
            <a:spLocks noGrp="1"/>
          </p:cNvSpPr>
          <p:nvPr>
            <p:ph type="title"/>
          </p:nvPr>
        </p:nvSpPr>
        <p:spPr>
          <a:xfrm>
            <a:off x="1959120" y="261000"/>
            <a:ext cx="9797400" cy="1132200"/>
          </a:xfrm>
          <a:prstGeom prst="rect">
            <a:avLst/>
          </a:prstGeom>
          <a:noFill/>
          <a:ln w="0">
            <a:noFill/>
          </a:ln>
        </p:spPr>
        <p:txBody>
          <a:bodyPr lIns="0" rIns="0" tIns="0" bIns="0" anchor="ctr">
            <a:normAutofit/>
          </a:bodyPr>
          <a:p>
            <a:pPr indent="0" algn="ctr">
              <a:buNone/>
            </a:pPr>
            <a:r>
              <a:rPr b="0" lang="en-US" sz="3409" strike="noStrike" u="none">
                <a:solidFill>
                  <a:srgbClr val="050505"/>
                </a:solidFill>
                <a:uFillTx/>
                <a:latin typeface="Times New Roman"/>
              </a:rPr>
              <a:t>Click to edit the title text format</a:t>
            </a:r>
            <a:endParaRPr b="0" lang="en-US" sz="3409" strike="noStrike" u="none">
              <a:solidFill>
                <a:srgbClr val="050505"/>
              </a:solidFill>
              <a:uFillTx/>
              <a:latin typeface="Times New Roman"/>
            </a:endParaRPr>
          </a:p>
        </p:txBody>
      </p:sp>
      <p:sp>
        <p:nvSpPr>
          <p:cNvPr id="370" name="PlaceHolder 2"/>
          <p:cNvSpPr>
            <a:spLocks noGrp="1"/>
          </p:cNvSpPr>
          <p:nvPr>
            <p:ph type="body"/>
          </p:nvPr>
        </p:nvSpPr>
        <p:spPr>
          <a:xfrm>
            <a:off x="1959120" y="1654560"/>
            <a:ext cx="9797400" cy="3977280"/>
          </a:xfrm>
          <a:prstGeom prst="rect">
            <a:avLst/>
          </a:prstGeom>
          <a:noFill/>
          <a:ln w="0">
            <a:noFill/>
          </a:ln>
        </p:spPr>
        <p:txBody>
          <a:bodyPr lIns="0" rIns="0" tIns="0" bIns="0" anchor="t">
            <a:normAutofit/>
          </a:bodyPr>
          <a:p>
            <a:pPr marL="432000" indent="-324000">
              <a:spcAft>
                <a:spcPts val="1281"/>
              </a:spcAft>
              <a:buClr>
                <a:srgbClr val="000000"/>
              </a:buClr>
              <a:buSzPct val="40000"/>
              <a:buFont typeface="Wingdings" charset="2"/>
              <a:buChar char=""/>
            </a:pPr>
            <a:r>
              <a:rPr b="0" lang="en-US" sz="2900" strike="noStrike" u="none">
                <a:solidFill>
                  <a:srgbClr val="050505"/>
                </a:solidFill>
                <a:uFillTx/>
                <a:latin typeface="Arial"/>
              </a:rPr>
              <a:t>Click to edit the outline text format</a:t>
            </a:r>
            <a:endParaRPr b="0" lang="en-US" sz="2900" strike="noStrike" u="none">
              <a:solidFill>
                <a:srgbClr val="050505"/>
              </a:solidFill>
              <a:uFillTx/>
              <a:latin typeface="Arial"/>
            </a:endParaRPr>
          </a:p>
          <a:p>
            <a:pPr lvl="1" marL="864000" indent="-324000">
              <a:spcAft>
                <a:spcPts val="1023"/>
              </a:spcAft>
              <a:buClr>
                <a:srgbClr val="000000"/>
              </a:buClr>
              <a:buSzPct val="40000"/>
              <a:buFont typeface="Wingdings" charset="2"/>
              <a:buChar char=""/>
            </a:pPr>
            <a:r>
              <a:rPr b="0" lang="en-US" sz="2540" strike="noStrike" u="none">
                <a:solidFill>
                  <a:srgbClr val="050505"/>
                </a:solidFill>
                <a:uFillTx/>
                <a:latin typeface="Arial"/>
              </a:rPr>
              <a:t>Second Outline Level</a:t>
            </a:r>
            <a:endParaRPr b="0" lang="en-US" sz="2540" strike="noStrike" u="none">
              <a:solidFill>
                <a:srgbClr val="050505"/>
              </a:solidFill>
              <a:uFillTx/>
              <a:latin typeface="Arial"/>
            </a:endParaRPr>
          </a:p>
          <a:p>
            <a:pPr lvl="2" marL="1296000" indent="-288000">
              <a:spcAft>
                <a:spcPts val="763"/>
              </a:spcAft>
              <a:buClr>
                <a:srgbClr val="000000"/>
              </a:buClr>
              <a:buSzPct val="40000"/>
              <a:buFont typeface="Wingdings" charset="2"/>
              <a:buChar char=""/>
            </a:pPr>
            <a:r>
              <a:rPr b="0" lang="en-US" sz="2180" strike="noStrike" u="none">
                <a:solidFill>
                  <a:srgbClr val="050505"/>
                </a:solidFill>
                <a:uFillTx/>
                <a:latin typeface="Arial"/>
              </a:rPr>
              <a:t>Third Outline Level</a:t>
            </a:r>
            <a:endParaRPr b="0" lang="en-US" sz="2180" strike="noStrike" u="none">
              <a:solidFill>
                <a:srgbClr val="050505"/>
              </a:solidFill>
              <a:uFillTx/>
              <a:latin typeface="Arial"/>
            </a:endParaRPr>
          </a:p>
          <a:p>
            <a:pPr lvl="3" marL="1728000" indent="-216000">
              <a:spcAft>
                <a:spcPts val="507"/>
              </a:spcAft>
              <a:buClr>
                <a:srgbClr val="000000"/>
              </a:buClr>
              <a:buSzPct val="40000"/>
              <a:buFont typeface="Wingdings" charset="2"/>
              <a:buChar char=""/>
            </a:pPr>
            <a:r>
              <a:rPr b="0" lang="en-US" sz="1810" strike="noStrike" u="none">
                <a:solidFill>
                  <a:srgbClr val="050505"/>
                </a:solidFill>
                <a:uFillTx/>
                <a:latin typeface="Arial"/>
              </a:rPr>
              <a:t>Fourth Outline Level</a:t>
            </a:r>
            <a:endParaRPr b="0" lang="en-US" sz="1810" strike="noStrike" u="none">
              <a:solidFill>
                <a:srgbClr val="050505"/>
              </a:solidFill>
              <a:uFillTx/>
              <a:latin typeface="Arial"/>
            </a:endParaRPr>
          </a:p>
          <a:p>
            <a:pPr lvl="4" marL="2160000" indent="-216000">
              <a:spcAft>
                <a:spcPts val="252"/>
              </a:spcAft>
              <a:buClr>
                <a:srgbClr val="000000"/>
              </a:buClr>
              <a:buSzPct val="40000"/>
              <a:buFont typeface="Wingdings" charset="2"/>
              <a:buChar char=""/>
            </a:pPr>
            <a:r>
              <a:rPr b="0" lang="en-US" sz="2190" strike="noStrike" u="none">
                <a:solidFill>
                  <a:srgbClr val="050505"/>
                </a:solidFill>
                <a:uFillTx/>
                <a:latin typeface="Arial"/>
              </a:rPr>
              <a:t>Fifth Outline Level</a:t>
            </a:r>
            <a:endParaRPr b="0" lang="en-US" sz="2190" strike="noStrike" u="none">
              <a:solidFill>
                <a:srgbClr val="050505"/>
              </a:solidFill>
              <a:uFillTx/>
              <a:latin typeface="Arial"/>
            </a:endParaRPr>
          </a:p>
          <a:p>
            <a:pPr lvl="5" marL="2592000" indent="-216000">
              <a:spcAft>
                <a:spcPts val="303"/>
              </a:spcAft>
              <a:buClr>
                <a:srgbClr val="000000"/>
              </a:buClr>
              <a:buSzPct val="40000"/>
              <a:buFont typeface="Wingdings" charset="2"/>
              <a:buChar char=""/>
            </a:pPr>
            <a:r>
              <a:rPr b="0" lang="en-US" sz="2640" strike="noStrike" u="none">
                <a:solidFill>
                  <a:srgbClr val="050505"/>
                </a:solidFill>
                <a:uFillTx/>
                <a:latin typeface="Arial"/>
              </a:rPr>
              <a:t>Sixth Outline Level</a:t>
            </a:r>
            <a:endParaRPr b="0" lang="en-US" sz="2640" strike="noStrike" u="none">
              <a:solidFill>
                <a:srgbClr val="050505"/>
              </a:solidFill>
              <a:uFillTx/>
              <a:latin typeface="Arial"/>
            </a:endParaRPr>
          </a:p>
          <a:p>
            <a:pPr lvl="6" marL="3024000" indent="-216000">
              <a:spcAft>
                <a:spcPts val="366"/>
              </a:spcAft>
              <a:buClr>
                <a:srgbClr val="000000"/>
              </a:buClr>
              <a:buSzPct val="40000"/>
              <a:buFont typeface="Wingdings" charset="2"/>
              <a:buChar char=""/>
            </a:pPr>
            <a:r>
              <a:rPr b="0" lang="en-US" sz="3200" strike="noStrike" u="none">
                <a:solidFill>
                  <a:srgbClr val="050505"/>
                </a:solidFill>
                <a:uFillTx/>
                <a:latin typeface="Arial"/>
              </a:rPr>
              <a:t>Seventh Outline Level</a:t>
            </a:r>
            <a:endParaRPr b="0" lang="en-US" sz="3200" strike="noStrike" u="none">
              <a:solidFill>
                <a:srgbClr val="050505"/>
              </a:solidFill>
              <a:uFillTx/>
              <a:latin typeface="Arial"/>
            </a:endParaRPr>
          </a:p>
        </p:txBody>
      </p:sp>
      <p:sp>
        <p:nvSpPr>
          <p:cNvPr id="371" name="PlaceHolder 3"/>
          <p:cNvSpPr>
            <a:spLocks noGrp="1"/>
          </p:cNvSpPr>
          <p:nvPr>
            <p:ph type="dt" idx="58"/>
          </p:nvPr>
        </p:nvSpPr>
        <p:spPr>
          <a:xfrm>
            <a:off x="1915560" y="6247080"/>
            <a:ext cx="2840400" cy="472320"/>
          </a:xfrm>
          <a:prstGeom prst="rect">
            <a:avLst/>
          </a:prstGeom>
          <a:noFill/>
          <a:ln w="0">
            <a:noFill/>
          </a:ln>
        </p:spPr>
        <p:txBody>
          <a:bodyPr lIns="0" rIns="0" tIns="0" bIns="0" anchor="t">
            <a:noAutofit/>
          </a:bodyPr>
          <a:lstStyle>
            <a:lvl1pPr indent="0">
              <a:buNone/>
              <a:defRPr b="0" lang="en-US" sz="1400" strike="noStrike" u="none">
                <a:solidFill>
                  <a:srgbClr val="000000"/>
                </a:solidFill>
                <a:uFillTx/>
                <a:latin typeface="Arial"/>
              </a:defRPr>
            </a:lvl1pPr>
          </a:lstStyle>
          <a:p>
            <a:pPr indent="0">
              <a:buNone/>
            </a:pPr>
            <a:r>
              <a:rPr b="0" lang="en-US" sz="1400" strike="noStrike" u="none">
                <a:solidFill>
                  <a:srgbClr val="000000"/>
                </a:solidFill>
                <a:uFillTx/>
                <a:latin typeface="Arial"/>
              </a:rPr>
              <a:t>&lt;date/time&gt;</a:t>
            </a:r>
            <a:endParaRPr b="0" lang="en-US" sz="1400" strike="noStrike" u="none">
              <a:solidFill>
                <a:srgbClr val="000000"/>
              </a:solidFill>
              <a:uFillTx/>
              <a:latin typeface="Arial"/>
            </a:endParaRPr>
          </a:p>
        </p:txBody>
      </p:sp>
      <p:sp>
        <p:nvSpPr>
          <p:cNvPr id="372" name="PlaceHolder 4"/>
          <p:cNvSpPr>
            <a:spLocks noGrp="1"/>
          </p:cNvSpPr>
          <p:nvPr>
            <p:ph type="ftr" idx="59"/>
          </p:nvPr>
        </p:nvSpPr>
        <p:spPr>
          <a:xfrm>
            <a:off x="4822200" y="6247080"/>
            <a:ext cx="3864600" cy="472320"/>
          </a:xfrm>
          <a:prstGeom prst="rect">
            <a:avLst/>
          </a:prstGeom>
          <a:noFill/>
          <a:ln w="0">
            <a:noFill/>
          </a:ln>
        </p:spPr>
        <p:txBody>
          <a:bodyPr lIns="0" rIns="0" tIns="0" bIns="0" anchor="t">
            <a:noAutofit/>
          </a:bodyPr>
          <a:lstStyle>
            <a:lvl1pPr indent="0" algn="r">
              <a:buNone/>
              <a:defRPr b="0" lang="en-US" sz="1400" strike="noStrike" u="none">
                <a:solidFill>
                  <a:srgbClr val="000000"/>
                </a:solidFill>
                <a:uFillTx/>
                <a:latin typeface="Arial"/>
              </a:defRPr>
            </a:lvl1pPr>
          </a:lstStyle>
          <a:p>
            <a:pPr indent="0" algn="r">
              <a:buNone/>
            </a:pPr>
            <a:r>
              <a:rPr b="0" lang="en-US" sz="1400" strike="noStrike" u="none">
                <a:solidFill>
                  <a:srgbClr val="000000"/>
                </a:solidFill>
                <a:uFillTx/>
                <a:latin typeface="Arial"/>
              </a:rPr>
              <a:t>&lt;footer&gt;</a:t>
            </a:r>
            <a:endParaRPr b="0" lang="en-US" sz="1400" strike="noStrike" u="none">
              <a:solidFill>
                <a:srgbClr val="000000"/>
              </a:solidFill>
              <a:uFillTx/>
              <a:latin typeface="Arial"/>
            </a:endParaRPr>
          </a:p>
        </p:txBody>
      </p:sp>
      <p:sp>
        <p:nvSpPr>
          <p:cNvPr id="373" name="PlaceHolder 5"/>
          <p:cNvSpPr>
            <a:spLocks noGrp="1"/>
          </p:cNvSpPr>
          <p:nvPr>
            <p:ph type="sldNum" idx="60"/>
          </p:nvPr>
        </p:nvSpPr>
        <p:spPr>
          <a:xfrm>
            <a:off x="8741160" y="6247080"/>
            <a:ext cx="2840400" cy="472320"/>
          </a:xfrm>
          <a:prstGeom prst="rect">
            <a:avLst/>
          </a:prstGeom>
          <a:noFill/>
          <a:ln w="0">
            <a:noFill/>
          </a:ln>
        </p:spPr>
        <p:txBody>
          <a:bodyPr lIns="0" rIns="0" tIns="0" bIns="0" anchor="t">
            <a:noAutofit/>
          </a:bodyPr>
          <a:lstStyle>
            <a:lvl1pPr indent="0" algn="r">
              <a:buNone/>
              <a:defRPr b="0" lang="en-US" sz="1400" strike="noStrike" u="none">
                <a:solidFill>
                  <a:srgbClr val="000000"/>
                </a:solidFill>
                <a:uFillTx/>
                <a:latin typeface="Arial"/>
              </a:defRPr>
            </a:lvl1pPr>
          </a:lstStyle>
          <a:p>
            <a:pPr indent="0" algn="r">
              <a:buNone/>
            </a:pPr>
            <a:fld id="{BF3B98F3-1C24-4F3F-A290-3F16946717D9}" type="slidenum">
              <a:rPr b="0" lang="en-US" sz="1400" strike="noStrike" u="none">
                <a:solidFill>
                  <a:srgbClr val="000000"/>
                </a:solidFill>
                <a:uFillTx/>
                <a:latin typeface="Arial"/>
              </a:rPr>
              <a:t>&lt;number&gt;</a:t>
            </a:fld>
            <a:endParaRPr b="0" lang="en-US" sz="1400" strike="noStrike" u="none">
              <a:solidFill>
                <a:srgbClr val="000000"/>
              </a:solidFill>
              <a:uFillTx/>
              <a:latin typeface="Arial"/>
            </a:endParaRPr>
          </a:p>
        </p:txBody>
      </p:sp>
      <p:cxnSp>
        <p:nvCxnSpPr>
          <p:cNvPr id="374" name=""/>
          <p:cNvCxnSpPr>
            <a:stCxn id="375" idx="6"/>
            <a:endCxn id="376" idx="2"/>
          </p:cNvCxnSpPr>
          <p:nvPr/>
        </p:nvCxnSpPr>
        <p:spPr>
          <a:xfrm>
            <a:off x="653040" y="370440"/>
            <a:ext cx="871200" cy="360"/>
          </a:xfrm>
          <a:prstGeom prst="bentConnector3">
            <a:avLst>
              <a:gd name="adj1" fmla="val 10334"/>
            </a:avLst>
          </a:prstGeom>
          <a:ln w="18000">
            <a:solidFill>
              <a:srgbClr val="2a6099"/>
            </a:solidFill>
            <a:round/>
          </a:ln>
        </p:spPr>
      </p:cxnSp>
      <p:cxnSp>
        <p:nvCxnSpPr>
          <p:cNvPr id="377" name=""/>
          <p:cNvCxnSpPr>
            <a:stCxn id="378" idx="6"/>
            <a:endCxn id="379" idx="2"/>
          </p:cNvCxnSpPr>
          <p:nvPr/>
        </p:nvCxnSpPr>
        <p:spPr>
          <a:xfrm>
            <a:off x="870840" y="588240"/>
            <a:ext cx="435600" cy="360"/>
          </a:xfrm>
          <a:prstGeom prst="bentConnector3">
            <a:avLst>
              <a:gd name="adj1" fmla="val 20678"/>
            </a:avLst>
          </a:prstGeom>
          <a:ln w="18000">
            <a:solidFill>
              <a:srgbClr val="2a6099"/>
            </a:solidFill>
            <a:round/>
          </a:ln>
        </p:spPr>
      </p:cxnSp>
      <p:cxnSp>
        <p:nvCxnSpPr>
          <p:cNvPr id="380" name=""/>
          <p:cNvCxnSpPr>
            <a:stCxn id="381" idx="6"/>
            <a:endCxn id="382" idx="2"/>
          </p:cNvCxnSpPr>
          <p:nvPr/>
        </p:nvCxnSpPr>
        <p:spPr>
          <a:xfrm>
            <a:off x="1044720" y="849600"/>
            <a:ext cx="87480" cy="360"/>
          </a:xfrm>
          <a:prstGeom prst="bentConnector3">
            <a:avLst>
              <a:gd name="adj1" fmla="val 103305"/>
            </a:avLst>
          </a:prstGeom>
          <a:ln w="18000">
            <a:solidFill>
              <a:srgbClr val="2a6099"/>
            </a:solidFill>
            <a:round/>
          </a:ln>
        </p:spPr>
      </p:cxnSp>
      <p:cxnSp>
        <p:nvCxnSpPr>
          <p:cNvPr id="383" name=""/>
          <p:cNvCxnSpPr>
            <a:stCxn id="384" idx="6"/>
            <a:endCxn id="385" idx="2"/>
          </p:cNvCxnSpPr>
          <p:nvPr/>
        </p:nvCxnSpPr>
        <p:spPr>
          <a:xfrm>
            <a:off x="870840" y="152640"/>
            <a:ext cx="435600" cy="360"/>
          </a:xfrm>
          <a:prstGeom prst="bentConnector3">
            <a:avLst>
              <a:gd name="adj1" fmla="val 20678"/>
            </a:avLst>
          </a:prstGeom>
          <a:ln w="18000">
            <a:solidFill>
              <a:srgbClr val="2a6099"/>
            </a:solidFill>
            <a:round/>
          </a:ln>
        </p:spPr>
      </p:cxnSp>
      <p:cxnSp>
        <p:nvCxnSpPr>
          <p:cNvPr id="386" name=""/>
          <p:cNvCxnSpPr>
            <a:stCxn id="387" idx="6"/>
            <a:endCxn id="388" idx="2"/>
          </p:cNvCxnSpPr>
          <p:nvPr/>
        </p:nvCxnSpPr>
        <p:spPr>
          <a:xfrm>
            <a:off x="1044720" y="1154160"/>
            <a:ext cx="87480" cy="360"/>
          </a:xfrm>
          <a:prstGeom prst="bentConnector3">
            <a:avLst>
              <a:gd name="adj1" fmla="val 103305"/>
            </a:avLst>
          </a:prstGeom>
          <a:ln w="18000">
            <a:solidFill>
              <a:srgbClr val="2a6099"/>
            </a:solidFill>
            <a:round/>
          </a:ln>
        </p:spPr>
      </p:cxnSp>
      <p:cxnSp>
        <p:nvCxnSpPr>
          <p:cNvPr id="389" name=""/>
          <p:cNvCxnSpPr>
            <a:stCxn id="390" idx="6"/>
            <a:endCxn id="391" idx="2"/>
          </p:cNvCxnSpPr>
          <p:nvPr/>
        </p:nvCxnSpPr>
        <p:spPr>
          <a:xfrm rot="10800000">
            <a:off x="652320" y="1633320"/>
            <a:ext cx="870840" cy="360"/>
          </a:xfrm>
          <a:prstGeom prst="bentConnector3">
            <a:avLst>
              <a:gd name="adj1" fmla="val 10339"/>
            </a:avLst>
          </a:prstGeom>
          <a:ln w="18000">
            <a:solidFill>
              <a:srgbClr val="2a6099"/>
            </a:solidFill>
            <a:round/>
          </a:ln>
        </p:spPr>
      </p:cxnSp>
      <p:cxnSp>
        <p:nvCxnSpPr>
          <p:cNvPr id="392" name=""/>
          <p:cNvCxnSpPr>
            <a:stCxn id="393" idx="6"/>
            <a:endCxn id="394" idx="2"/>
          </p:cNvCxnSpPr>
          <p:nvPr/>
        </p:nvCxnSpPr>
        <p:spPr>
          <a:xfrm rot="10800000">
            <a:off x="869760" y="1415520"/>
            <a:ext cx="435960" cy="360"/>
          </a:xfrm>
          <a:prstGeom prst="bentConnector3">
            <a:avLst>
              <a:gd name="adj1" fmla="val 20661"/>
            </a:avLst>
          </a:prstGeom>
          <a:ln w="18000">
            <a:solidFill>
              <a:srgbClr val="2a6099"/>
            </a:solidFill>
            <a:round/>
          </a:ln>
        </p:spPr>
      </p:cxnSp>
      <p:cxnSp>
        <p:nvCxnSpPr>
          <p:cNvPr id="395" name=""/>
          <p:cNvCxnSpPr>
            <a:stCxn id="396" idx="6"/>
            <a:endCxn id="397" idx="2"/>
          </p:cNvCxnSpPr>
          <p:nvPr/>
        </p:nvCxnSpPr>
        <p:spPr>
          <a:xfrm rot="10800000">
            <a:off x="869760" y="1851120"/>
            <a:ext cx="435960" cy="360"/>
          </a:xfrm>
          <a:prstGeom prst="bentConnector3">
            <a:avLst>
              <a:gd name="adj1" fmla="val 20661"/>
            </a:avLst>
          </a:prstGeom>
          <a:ln w="18000">
            <a:solidFill>
              <a:srgbClr val="2a6099"/>
            </a:solidFill>
            <a:round/>
          </a:ln>
        </p:spPr>
      </p:cxnSp>
      <p:cxnSp>
        <p:nvCxnSpPr>
          <p:cNvPr id="398" name=""/>
          <p:cNvCxnSpPr>
            <a:stCxn id="399" idx="6"/>
            <a:endCxn id="400" idx="2"/>
          </p:cNvCxnSpPr>
          <p:nvPr/>
        </p:nvCxnSpPr>
        <p:spPr>
          <a:xfrm rot="10800000">
            <a:off x="1044000" y="2112120"/>
            <a:ext cx="87480" cy="360"/>
          </a:xfrm>
          <a:prstGeom prst="bentConnector3">
            <a:avLst>
              <a:gd name="adj1" fmla="val 103305"/>
            </a:avLst>
          </a:prstGeom>
          <a:ln w="18000">
            <a:solidFill>
              <a:srgbClr val="2a6099"/>
            </a:solidFill>
            <a:round/>
          </a:ln>
        </p:spPr>
      </p:cxnSp>
      <p:cxnSp>
        <p:nvCxnSpPr>
          <p:cNvPr id="401" name=""/>
          <p:cNvCxnSpPr>
            <a:stCxn id="402" idx="6"/>
            <a:endCxn id="403" idx="2"/>
          </p:cNvCxnSpPr>
          <p:nvPr/>
        </p:nvCxnSpPr>
        <p:spPr>
          <a:xfrm rot="10800000">
            <a:off x="1044000" y="2417040"/>
            <a:ext cx="87480" cy="360"/>
          </a:xfrm>
          <a:prstGeom prst="bentConnector3">
            <a:avLst>
              <a:gd name="adj1" fmla="val 103305"/>
            </a:avLst>
          </a:prstGeom>
          <a:ln w="18000">
            <a:solidFill>
              <a:srgbClr val="2a6099"/>
            </a:solidFill>
            <a:round/>
          </a:ln>
        </p:spPr>
      </p:cxnSp>
      <p:cxnSp>
        <p:nvCxnSpPr>
          <p:cNvPr id="404" name=""/>
          <p:cNvCxnSpPr>
            <a:stCxn id="405" idx="6"/>
            <a:endCxn id="406" idx="2"/>
          </p:cNvCxnSpPr>
          <p:nvPr/>
        </p:nvCxnSpPr>
        <p:spPr>
          <a:xfrm>
            <a:off x="653040" y="2895840"/>
            <a:ext cx="871200" cy="360"/>
          </a:xfrm>
          <a:prstGeom prst="bentConnector3">
            <a:avLst>
              <a:gd name="adj1" fmla="val 10334"/>
            </a:avLst>
          </a:prstGeom>
          <a:ln w="18000">
            <a:solidFill>
              <a:srgbClr val="2a6099"/>
            </a:solidFill>
            <a:round/>
          </a:ln>
        </p:spPr>
      </p:cxnSp>
      <p:cxnSp>
        <p:nvCxnSpPr>
          <p:cNvPr id="407" name=""/>
          <p:cNvCxnSpPr>
            <a:stCxn id="408" idx="6"/>
            <a:endCxn id="409" idx="2"/>
          </p:cNvCxnSpPr>
          <p:nvPr/>
        </p:nvCxnSpPr>
        <p:spPr>
          <a:xfrm>
            <a:off x="870840" y="2678400"/>
            <a:ext cx="435600" cy="360"/>
          </a:xfrm>
          <a:prstGeom prst="bentConnector3">
            <a:avLst>
              <a:gd name="adj1" fmla="val 20678"/>
            </a:avLst>
          </a:prstGeom>
          <a:ln w="18000">
            <a:solidFill>
              <a:srgbClr val="2a6099"/>
            </a:solidFill>
            <a:round/>
          </a:ln>
        </p:spPr>
      </p:cxnSp>
      <p:cxnSp>
        <p:nvCxnSpPr>
          <p:cNvPr id="410" name=""/>
          <p:cNvCxnSpPr>
            <a:stCxn id="411" idx="6"/>
            <a:endCxn id="412" idx="2"/>
          </p:cNvCxnSpPr>
          <p:nvPr/>
        </p:nvCxnSpPr>
        <p:spPr>
          <a:xfrm>
            <a:off x="870840" y="3125160"/>
            <a:ext cx="435600" cy="360"/>
          </a:xfrm>
          <a:prstGeom prst="bentConnector3">
            <a:avLst>
              <a:gd name="adj1" fmla="val 20678"/>
            </a:avLst>
          </a:prstGeom>
          <a:ln w="18000">
            <a:solidFill>
              <a:srgbClr val="2a6099"/>
            </a:solidFill>
            <a:round/>
          </a:ln>
        </p:spPr>
      </p:cxnSp>
      <p:cxnSp>
        <p:nvCxnSpPr>
          <p:cNvPr id="413" name=""/>
          <p:cNvCxnSpPr>
            <a:stCxn id="414" idx="6"/>
            <a:endCxn id="415" idx="2"/>
          </p:cNvCxnSpPr>
          <p:nvPr/>
        </p:nvCxnSpPr>
        <p:spPr>
          <a:xfrm>
            <a:off x="1044720" y="3386160"/>
            <a:ext cx="87480" cy="360"/>
          </a:xfrm>
          <a:prstGeom prst="bentConnector3">
            <a:avLst>
              <a:gd name="adj1" fmla="val 103305"/>
            </a:avLst>
          </a:prstGeom>
          <a:ln w="18000">
            <a:solidFill>
              <a:srgbClr val="2a6099"/>
            </a:solidFill>
            <a:round/>
          </a:ln>
        </p:spPr>
      </p:cxnSp>
      <p:cxnSp>
        <p:nvCxnSpPr>
          <p:cNvPr id="416" name=""/>
          <p:cNvCxnSpPr>
            <a:stCxn id="417" idx="6"/>
            <a:endCxn id="418" idx="2"/>
          </p:cNvCxnSpPr>
          <p:nvPr/>
        </p:nvCxnSpPr>
        <p:spPr>
          <a:xfrm>
            <a:off x="1044720" y="3691080"/>
            <a:ext cx="87480" cy="360"/>
          </a:xfrm>
          <a:prstGeom prst="bentConnector3">
            <a:avLst>
              <a:gd name="adj1" fmla="val 103305"/>
            </a:avLst>
          </a:prstGeom>
          <a:ln w="18000">
            <a:solidFill>
              <a:srgbClr val="2a6099"/>
            </a:solidFill>
            <a:round/>
          </a:ln>
        </p:spPr>
      </p:cxnSp>
      <p:cxnSp>
        <p:nvCxnSpPr>
          <p:cNvPr id="419" name=""/>
          <p:cNvCxnSpPr>
            <a:stCxn id="420" idx="6"/>
            <a:endCxn id="421" idx="2"/>
          </p:cNvCxnSpPr>
          <p:nvPr/>
        </p:nvCxnSpPr>
        <p:spPr>
          <a:xfrm rot="10800000">
            <a:off x="652320" y="4169880"/>
            <a:ext cx="870840" cy="360"/>
          </a:xfrm>
          <a:prstGeom prst="bentConnector3">
            <a:avLst>
              <a:gd name="adj1" fmla="val 10339"/>
            </a:avLst>
          </a:prstGeom>
          <a:ln w="18000">
            <a:solidFill>
              <a:srgbClr val="2a6099"/>
            </a:solidFill>
            <a:round/>
          </a:ln>
        </p:spPr>
      </p:cxnSp>
      <p:cxnSp>
        <p:nvCxnSpPr>
          <p:cNvPr id="422" name=""/>
          <p:cNvCxnSpPr>
            <a:stCxn id="423" idx="6"/>
            <a:endCxn id="424" idx="2"/>
          </p:cNvCxnSpPr>
          <p:nvPr/>
        </p:nvCxnSpPr>
        <p:spPr>
          <a:xfrm rot="10800000">
            <a:off x="892440" y="3952440"/>
            <a:ext cx="435960" cy="360"/>
          </a:xfrm>
          <a:prstGeom prst="bentConnector3">
            <a:avLst>
              <a:gd name="adj1" fmla="val 20661"/>
            </a:avLst>
          </a:prstGeom>
          <a:ln w="18000">
            <a:solidFill>
              <a:srgbClr val="2a6099"/>
            </a:solidFill>
            <a:round/>
          </a:ln>
        </p:spPr>
      </p:cxnSp>
      <p:cxnSp>
        <p:nvCxnSpPr>
          <p:cNvPr id="425" name=""/>
          <p:cNvCxnSpPr>
            <a:stCxn id="426" idx="6"/>
            <a:endCxn id="427" idx="2"/>
          </p:cNvCxnSpPr>
          <p:nvPr/>
        </p:nvCxnSpPr>
        <p:spPr>
          <a:xfrm rot="10800000">
            <a:off x="880920" y="4398480"/>
            <a:ext cx="435600" cy="360"/>
          </a:xfrm>
          <a:prstGeom prst="bentConnector3">
            <a:avLst>
              <a:gd name="adj1" fmla="val 20678"/>
            </a:avLst>
          </a:prstGeom>
          <a:ln w="18000">
            <a:solidFill>
              <a:srgbClr val="2a6099"/>
            </a:solidFill>
            <a:round/>
          </a:ln>
        </p:spPr>
      </p:cxnSp>
      <p:cxnSp>
        <p:nvCxnSpPr>
          <p:cNvPr id="428" name=""/>
          <p:cNvCxnSpPr>
            <a:stCxn id="429" idx="6"/>
            <a:endCxn id="430" idx="2"/>
          </p:cNvCxnSpPr>
          <p:nvPr/>
        </p:nvCxnSpPr>
        <p:spPr>
          <a:xfrm rot="10800000">
            <a:off x="1055160" y="4659840"/>
            <a:ext cx="87120" cy="360"/>
          </a:xfrm>
          <a:prstGeom prst="bentConnector3">
            <a:avLst>
              <a:gd name="adj1" fmla="val 103734"/>
            </a:avLst>
          </a:prstGeom>
          <a:ln w="18000">
            <a:solidFill>
              <a:srgbClr val="2a6099"/>
            </a:solidFill>
            <a:round/>
          </a:ln>
        </p:spPr>
      </p:cxnSp>
      <p:cxnSp>
        <p:nvCxnSpPr>
          <p:cNvPr id="431" name=""/>
          <p:cNvCxnSpPr>
            <a:stCxn id="432" idx="6"/>
            <a:endCxn id="433" idx="2"/>
          </p:cNvCxnSpPr>
          <p:nvPr/>
        </p:nvCxnSpPr>
        <p:spPr>
          <a:xfrm rot="10800000">
            <a:off x="1055160" y="4964760"/>
            <a:ext cx="87120" cy="360"/>
          </a:xfrm>
          <a:prstGeom prst="bentConnector3">
            <a:avLst>
              <a:gd name="adj1" fmla="val 103734"/>
            </a:avLst>
          </a:prstGeom>
          <a:ln w="18000">
            <a:solidFill>
              <a:srgbClr val="2a6099"/>
            </a:solidFill>
            <a:round/>
          </a:ln>
        </p:spPr>
      </p:cxnSp>
      <p:cxnSp>
        <p:nvCxnSpPr>
          <p:cNvPr id="434" name=""/>
          <p:cNvCxnSpPr>
            <a:stCxn id="435" idx="6"/>
            <a:endCxn id="436" idx="2"/>
          </p:cNvCxnSpPr>
          <p:nvPr/>
        </p:nvCxnSpPr>
        <p:spPr>
          <a:xfrm>
            <a:off x="664200" y="5443560"/>
            <a:ext cx="871200" cy="360"/>
          </a:xfrm>
          <a:prstGeom prst="bentConnector3">
            <a:avLst>
              <a:gd name="adj1" fmla="val 10334"/>
            </a:avLst>
          </a:prstGeom>
          <a:ln w="18000">
            <a:solidFill>
              <a:srgbClr val="2a6099"/>
            </a:solidFill>
            <a:round/>
          </a:ln>
        </p:spPr>
      </p:cxnSp>
      <p:cxnSp>
        <p:nvCxnSpPr>
          <p:cNvPr id="437" name=""/>
          <p:cNvCxnSpPr>
            <a:stCxn id="438" idx="6"/>
            <a:endCxn id="439" idx="2"/>
          </p:cNvCxnSpPr>
          <p:nvPr/>
        </p:nvCxnSpPr>
        <p:spPr>
          <a:xfrm>
            <a:off x="882000" y="5225760"/>
            <a:ext cx="435600" cy="360"/>
          </a:xfrm>
          <a:prstGeom prst="bentConnector3">
            <a:avLst>
              <a:gd name="adj1" fmla="val 20678"/>
            </a:avLst>
          </a:prstGeom>
          <a:ln w="18000">
            <a:solidFill>
              <a:srgbClr val="2a6099"/>
            </a:solidFill>
            <a:round/>
          </a:ln>
        </p:spPr>
      </p:cxnSp>
      <p:cxnSp>
        <p:nvCxnSpPr>
          <p:cNvPr id="440" name=""/>
          <p:cNvCxnSpPr>
            <a:stCxn id="441" idx="6"/>
            <a:endCxn id="442" idx="2"/>
          </p:cNvCxnSpPr>
          <p:nvPr/>
        </p:nvCxnSpPr>
        <p:spPr>
          <a:xfrm>
            <a:off x="882000" y="5661360"/>
            <a:ext cx="435600" cy="360"/>
          </a:xfrm>
          <a:prstGeom prst="bentConnector3">
            <a:avLst>
              <a:gd name="adj1" fmla="val 20678"/>
            </a:avLst>
          </a:prstGeom>
          <a:ln w="18000">
            <a:solidFill>
              <a:srgbClr val="2a6099"/>
            </a:solidFill>
            <a:round/>
          </a:ln>
        </p:spPr>
      </p:cxnSp>
      <p:cxnSp>
        <p:nvCxnSpPr>
          <p:cNvPr id="443" name=""/>
          <p:cNvCxnSpPr>
            <a:stCxn id="444" idx="6"/>
            <a:endCxn id="445" idx="2"/>
          </p:cNvCxnSpPr>
          <p:nvPr/>
        </p:nvCxnSpPr>
        <p:spPr>
          <a:xfrm>
            <a:off x="1056240" y="5922720"/>
            <a:ext cx="87480" cy="360"/>
          </a:xfrm>
          <a:prstGeom prst="bentConnector3">
            <a:avLst>
              <a:gd name="adj1" fmla="val 103305"/>
            </a:avLst>
          </a:prstGeom>
          <a:ln w="18000">
            <a:solidFill>
              <a:srgbClr val="2a6099"/>
            </a:solidFill>
            <a:round/>
          </a:ln>
        </p:spPr>
      </p:cxnSp>
      <p:cxnSp>
        <p:nvCxnSpPr>
          <p:cNvPr id="446" name=""/>
          <p:cNvCxnSpPr>
            <a:stCxn id="447" idx="6"/>
            <a:endCxn id="448" idx="2"/>
          </p:cNvCxnSpPr>
          <p:nvPr/>
        </p:nvCxnSpPr>
        <p:spPr>
          <a:xfrm>
            <a:off x="1056240" y="6227280"/>
            <a:ext cx="87480" cy="360"/>
          </a:xfrm>
          <a:prstGeom prst="bentConnector3">
            <a:avLst>
              <a:gd name="adj1" fmla="val 103305"/>
            </a:avLst>
          </a:prstGeom>
          <a:ln w="18000">
            <a:solidFill>
              <a:srgbClr val="2a6099"/>
            </a:solidFill>
            <a:round/>
          </a:ln>
        </p:spPr>
      </p:cxnSp>
      <p:cxnSp>
        <p:nvCxnSpPr>
          <p:cNvPr id="449" name=""/>
          <p:cNvCxnSpPr>
            <a:stCxn id="450" idx="6"/>
            <a:endCxn id="451" idx="2"/>
          </p:cNvCxnSpPr>
          <p:nvPr/>
        </p:nvCxnSpPr>
        <p:spPr>
          <a:xfrm rot="10800000">
            <a:off x="663120" y="6706440"/>
            <a:ext cx="871200" cy="360"/>
          </a:xfrm>
          <a:prstGeom prst="bentConnector3">
            <a:avLst>
              <a:gd name="adj1" fmla="val 10334"/>
            </a:avLst>
          </a:prstGeom>
          <a:ln w="18000">
            <a:solidFill>
              <a:srgbClr val="2a6099"/>
            </a:solidFill>
            <a:round/>
          </a:ln>
        </p:spPr>
      </p:cxnSp>
      <p:cxnSp>
        <p:nvCxnSpPr>
          <p:cNvPr id="452" name=""/>
          <p:cNvCxnSpPr>
            <a:stCxn id="453" idx="6"/>
            <a:endCxn id="454" idx="2"/>
          </p:cNvCxnSpPr>
          <p:nvPr/>
        </p:nvCxnSpPr>
        <p:spPr>
          <a:xfrm rot="10800000">
            <a:off x="880920" y="6488640"/>
            <a:ext cx="435600" cy="360"/>
          </a:xfrm>
          <a:prstGeom prst="bentConnector3">
            <a:avLst>
              <a:gd name="adj1" fmla="val 20678"/>
            </a:avLst>
          </a:prstGeom>
          <a:ln w="18000">
            <a:solidFill>
              <a:srgbClr val="2a6099"/>
            </a:solidFill>
            <a:round/>
          </a:ln>
        </p:spPr>
      </p:cxnSp>
      <p:sp>
        <p:nvSpPr>
          <p:cNvPr id="376" name=""/>
          <p:cNvSpPr/>
          <p:nvPr/>
        </p:nvSpPr>
        <p:spPr>
          <a:xfrm>
            <a:off x="1523880" y="261360"/>
            <a:ext cx="217800" cy="217800"/>
          </a:xfrm>
          <a:prstGeom prst="ellipse">
            <a:avLst/>
          </a:prstGeom>
          <a:solidFill>
            <a:srgbClr val="ffd8ce"/>
          </a:solidFill>
          <a:ln w="18000">
            <a:solidFill>
              <a:srgbClr val="ff4000"/>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379" name=""/>
          <p:cNvSpPr/>
          <p:nvPr/>
        </p:nvSpPr>
        <p:spPr>
          <a:xfrm>
            <a:off x="1306080" y="479160"/>
            <a:ext cx="217800" cy="217800"/>
          </a:xfrm>
          <a:prstGeom prst="ellipse">
            <a:avLst/>
          </a:prstGeom>
          <a:solidFill>
            <a:srgbClr val="ffd8ce"/>
          </a:solidFill>
          <a:ln w="18000">
            <a:solidFill>
              <a:srgbClr val="ff4000"/>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385" name=""/>
          <p:cNvSpPr/>
          <p:nvPr/>
        </p:nvSpPr>
        <p:spPr>
          <a:xfrm>
            <a:off x="1306080" y="43560"/>
            <a:ext cx="217800" cy="217800"/>
          </a:xfrm>
          <a:prstGeom prst="ellipse">
            <a:avLst/>
          </a:prstGeom>
          <a:solidFill>
            <a:srgbClr val="ffd8ce"/>
          </a:solidFill>
          <a:ln w="18000">
            <a:solidFill>
              <a:srgbClr val="ff4000"/>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382" name=""/>
          <p:cNvSpPr/>
          <p:nvPr/>
        </p:nvSpPr>
        <p:spPr>
          <a:xfrm>
            <a:off x="1131840" y="740520"/>
            <a:ext cx="217800" cy="217800"/>
          </a:xfrm>
          <a:prstGeom prst="ellipse">
            <a:avLst/>
          </a:prstGeom>
          <a:solidFill>
            <a:srgbClr val="ffd8ce"/>
          </a:solidFill>
          <a:ln w="18000">
            <a:solidFill>
              <a:srgbClr val="ff4000"/>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388" name=""/>
          <p:cNvSpPr/>
          <p:nvPr/>
        </p:nvSpPr>
        <p:spPr>
          <a:xfrm>
            <a:off x="1131840" y="1045080"/>
            <a:ext cx="217800" cy="217800"/>
          </a:xfrm>
          <a:prstGeom prst="ellipse">
            <a:avLst/>
          </a:prstGeom>
          <a:solidFill>
            <a:srgbClr val="dee6ef"/>
          </a:solidFill>
          <a:ln w="18000">
            <a:solidFill>
              <a:srgbClr val="2a609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390" name=""/>
          <p:cNvSpPr/>
          <p:nvPr/>
        </p:nvSpPr>
        <p:spPr>
          <a:xfrm flipH="1">
            <a:off x="1522440" y="1524240"/>
            <a:ext cx="217800" cy="217800"/>
          </a:xfrm>
          <a:prstGeom prst="ellipse">
            <a:avLst/>
          </a:prstGeom>
          <a:solidFill>
            <a:srgbClr val="dee6ef"/>
          </a:solidFill>
          <a:ln w="18000">
            <a:solidFill>
              <a:srgbClr val="2a609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393" name=""/>
          <p:cNvSpPr/>
          <p:nvPr/>
        </p:nvSpPr>
        <p:spPr>
          <a:xfrm flipH="1">
            <a:off x="1305000" y="1306440"/>
            <a:ext cx="217800" cy="217800"/>
          </a:xfrm>
          <a:prstGeom prst="ellipse">
            <a:avLst/>
          </a:prstGeom>
          <a:solidFill>
            <a:srgbClr val="dee6ef"/>
          </a:solidFill>
          <a:ln w="18000">
            <a:solidFill>
              <a:srgbClr val="2a609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396" name=""/>
          <p:cNvSpPr/>
          <p:nvPr/>
        </p:nvSpPr>
        <p:spPr>
          <a:xfrm flipH="1">
            <a:off x="1305000" y="1742040"/>
            <a:ext cx="217800" cy="217800"/>
          </a:xfrm>
          <a:prstGeom prst="ellipse">
            <a:avLst/>
          </a:prstGeom>
          <a:solidFill>
            <a:srgbClr val="dee6ef"/>
          </a:solidFill>
          <a:ln w="18000">
            <a:solidFill>
              <a:srgbClr val="2a609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399" name=""/>
          <p:cNvSpPr/>
          <p:nvPr/>
        </p:nvSpPr>
        <p:spPr>
          <a:xfrm flipH="1">
            <a:off x="1130760" y="2003040"/>
            <a:ext cx="217800" cy="217800"/>
          </a:xfrm>
          <a:prstGeom prst="ellipse">
            <a:avLst/>
          </a:prstGeom>
          <a:solidFill>
            <a:srgbClr val="dee6ef"/>
          </a:solidFill>
          <a:ln w="18000">
            <a:solidFill>
              <a:srgbClr val="2a609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02" name=""/>
          <p:cNvSpPr/>
          <p:nvPr/>
        </p:nvSpPr>
        <p:spPr>
          <a:xfrm flipH="1">
            <a:off x="1130760" y="2307960"/>
            <a:ext cx="217800" cy="217800"/>
          </a:xfrm>
          <a:prstGeom prst="ellipse">
            <a:avLst/>
          </a:prstGeom>
          <a:solidFill>
            <a:srgbClr val="ffd8ce"/>
          </a:solidFill>
          <a:ln w="18000">
            <a:solidFill>
              <a:srgbClr val="ff4000"/>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06" name=""/>
          <p:cNvSpPr/>
          <p:nvPr/>
        </p:nvSpPr>
        <p:spPr>
          <a:xfrm>
            <a:off x="1523880" y="2786760"/>
            <a:ext cx="217800" cy="217800"/>
          </a:xfrm>
          <a:prstGeom prst="ellipse">
            <a:avLst/>
          </a:prstGeom>
          <a:solidFill>
            <a:srgbClr val="ffd8ce"/>
          </a:solidFill>
          <a:ln w="18000">
            <a:solidFill>
              <a:srgbClr val="ff4000"/>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09" name=""/>
          <p:cNvSpPr/>
          <p:nvPr/>
        </p:nvSpPr>
        <p:spPr>
          <a:xfrm>
            <a:off x="1306080" y="2569320"/>
            <a:ext cx="217800" cy="217800"/>
          </a:xfrm>
          <a:prstGeom prst="ellipse">
            <a:avLst/>
          </a:prstGeom>
          <a:solidFill>
            <a:srgbClr val="ffd8ce"/>
          </a:solidFill>
          <a:ln w="18000">
            <a:solidFill>
              <a:srgbClr val="ff4000"/>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12" name=""/>
          <p:cNvSpPr/>
          <p:nvPr/>
        </p:nvSpPr>
        <p:spPr>
          <a:xfrm>
            <a:off x="1306080" y="3016080"/>
            <a:ext cx="217800" cy="217800"/>
          </a:xfrm>
          <a:prstGeom prst="ellipse">
            <a:avLst/>
          </a:prstGeom>
          <a:solidFill>
            <a:srgbClr val="ffd8ce"/>
          </a:solidFill>
          <a:ln w="18000">
            <a:solidFill>
              <a:srgbClr val="ff4000"/>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15" name=""/>
          <p:cNvSpPr/>
          <p:nvPr/>
        </p:nvSpPr>
        <p:spPr>
          <a:xfrm>
            <a:off x="1131840" y="3277080"/>
            <a:ext cx="217800" cy="217800"/>
          </a:xfrm>
          <a:prstGeom prst="ellipse">
            <a:avLst/>
          </a:prstGeom>
          <a:solidFill>
            <a:srgbClr val="ffd8ce"/>
          </a:solidFill>
          <a:ln w="18000">
            <a:solidFill>
              <a:srgbClr val="ff4000"/>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18" name=""/>
          <p:cNvSpPr/>
          <p:nvPr/>
        </p:nvSpPr>
        <p:spPr>
          <a:xfrm>
            <a:off x="1131840" y="3582000"/>
            <a:ext cx="217800" cy="217800"/>
          </a:xfrm>
          <a:prstGeom prst="ellipse">
            <a:avLst/>
          </a:prstGeom>
          <a:solidFill>
            <a:srgbClr val="dee6ef"/>
          </a:solidFill>
          <a:ln w="18000">
            <a:solidFill>
              <a:srgbClr val="2a609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20" name=""/>
          <p:cNvSpPr/>
          <p:nvPr/>
        </p:nvSpPr>
        <p:spPr>
          <a:xfrm flipH="1">
            <a:off x="1522440" y="4060800"/>
            <a:ext cx="217800" cy="217800"/>
          </a:xfrm>
          <a:prstGeom prst="ellipse">
            <a:avLst/>
          </a:prstGeom>
          <a:solidFill>
            <a:srgbClr val="dee6ef"/>
          </a:solidFill>
          <a:ln w="18000">
            <a:solidFill>
              <a:srgbClr val="2a609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23" name=""/>
          <p:cNvSpPr/>
          <p:nvPr/>
        </p:nvSpPr>
        <p:spPr>
          <a:xfrm flipH="1">
            <a:off x="1327680" y="3843360"/>
            <a:ext cx="217800" cy="217800"/>
          </a:xfrm>
          <a:prstGeom prst="ellipse">
            <a:avLst/>
          </a:prstGeom>
          <a:solidFill>
            <a:srgbClr val="dee6ef"/>
          </a:solidFill>
          <a:ln w="18000">
            <a:solidFill>
              <a:srgbClr val="2a609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26" name=""/>
          <p:cNvSpPr/>
          <p:nvPr/>
        </p:nvSpPr>
        <p:spPr>
          <a:xfrm flipH="1">
            <a:off x="1316160" y="4289400"/>
            <a:ext cx="217800" cy="217800"/>
          </a:xfrm>
          <a:prstGeom prst="ellipse">
            <a:avLst/>
          </a:prstGeom>
          <a:solidFill>
            <a:srgbClr val="dee6ef"/>
          </a:solidFill>
          <a:ln w="18000">
            <a:solidFill>
              <a:srgbClr val="2a609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29" name=""/>
          <p:cNvSpPr/>
          <p:nvPr/>
        </p:nvSpPr>
        <p:spPr>
          <a:xfrm flipH="1">
            <a:off x="1141920" y="4550760"/>
            <a:ext cx="217800" cy="217800"/>
          </a:xfrm>
          <a:prstGeom prst="ellipse">
            <a:avLst/>
          </a:prstGeom>
          <a:solidFill>
            <a:srgbClr val="dee6ef"/>
          </a:solidFill>
          <a:ln w="18000">
            <a:solidFill>
              <a:srgbClr val="2a609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32" name=""/>
          <p:cNvSpPr/>
          <p:nvPr/>
        </p:nvSpPr>
        <p:spPr>
          <a:xfrm flipH="1">
            <a:off x="1141920" y="4855680"/>
            <a:ext cx="217800" cy="217800"/>
          </a:xfrm>
          <a:prstGeom prst="ellipse">
            <a:avLst/>
          </a:prstGeom>
          <a:solidFill>
            <a:srgbClr val="ffd8ce"/>
          </a:solidFill>
          <a:ln w="18000">
            <a:solidFill>
              <a:srgbClr val="ff4000"/>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36" name=""/>
          <p:cNvSpPr/>
          <p:nvPr/>
        </p:nvSpPr>
        <p:spPr>
          <a:xfrm>
            <a:off x="1535040" y="5334480"/>
            <a:ext cx="217800" cy="217800"/>
          </a:xfrm>
          <a:prstGeom prst="ellipse">
            <a:avLst/>
          </a:prstGeom>
          <a:solidFill>
            <a:srgbClr val="ffd8ce"/>
          </a:solidFill>
          <a:ln w="18000">
            <a:solidFill>
              <a:srgbClr val="ff4000"/>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39" name=""/>
          <p:cNvSpPr/>
          <p:nvPr/>
        </p:nvSpPr>
        <p:spPr>
          <a:xfrm>
            <a:off x="1317240" y="5116680"/>
            <a:ext cx="217800" cy="217800"/>
          </a:xfrm>
          <a:prstGeom prst="ellipse">
            <a:avLst/>
          </a:prstGeom>
          <a:solidFill>
            <a:srgbClr val="ffd8ce"/>
          </a:solidFill>
          <a:ln w="18000">
            <a:solidFill>
              <a:srgbClr val="ff4000"/>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42" name=""/>
          <p:cNvSpPr/>
          <p:nvPr/>
        </p:nvSpPr>
        <p:spPr>
          <a:xfrm>
            <a:off x="1317240" y="5552280"/>
            <a:ext cx="217800" cy="217800"/>
          </a:xfrm>
          <a:prstGeom prst="ellipse">
            <a:avLst/>
          </a:prstGeom>
          <a:solidFill>
            <a:srgbClr val="ffd8ce"/>
          </a:solidFill>
          <a:ln w="18000">
            <a:solidFill>
              <a:srgbClr val="ff4000"/>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45" name=""/>
          <p:cNvSpPr/>
          <p:nvPr/>
        </p:nvSpPr>
        <p:spPr>
          <a:xfrm>
            <a:off x="1143360" y="5813640"/>
            <a:ext cx="217800" cy="217800"/>
          </a:xfrm>
          <a:prstGeom prst="ellipse">
            <a:avLst/>
          </a:prstGeom>
          <a:solidFill>
            <a:srgbClr val="ffd8ce"/>
          </a:solidFill>
          <a:ln w="18000">
            <a:solidFill>
              <a:srgbClr val="ff4000"/>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48" name=""/>
          <p:cNvSpPr/>
          <p:nvPr/>
        </p:nvSpPr>
        <p:spPr>
          <a:xfrm>
            <a:off x="1143360" y="6118200"/>
            <a:ext cx="217800" cy="217800"/>
          </a:xfrm>
          <a:prstGeom prst="ellipse">
            <a:avLst/>
          </a:prstGeom>
          <a:solidFill>
            <a:srgbClr val="dee6ef"/>
          </a:solidFill>
          <a:ln w="18000">
            <a:solidFill>
              <a:srgbClr val="2a609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51" name=""/>
          <p:cNvSpPr/>
          <p:nvPr/>
        </p:nvSpPr>
        <p:spPr>
          <a:xfrm flipH="1">
            <a:off x="445320" y="6597360"/>
            <a:ext cx="217800" cy="217800"/>
          </a:xfrm>
          <a:prstGeom prst="ellipse">
            <a:avLst/>
          </a:prstGeom>
          <a:solidFill>
            <a:srgbClr val="ffd8ce"/>
          </a:solidFill>
          <a:ln w="18000">
            <a:solidFill>
              <a:srgbClr val="ff4000"/>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54" name=""/>
          <p:cNvSpPr/>
          <p:nvPr/>
        </p:nvSpPr>
        <p:spPr>
          <a:xfrm flipH="1">
            <a:off x="663120" y="6379560"/>
            <a:ext cx="217800" cy="217800"/>
          </a:xfrm>
          <a:prstGeom prst="ellipse">
            <a:avLst/>
          </a:prstGeom>
          <a:solidFill>
            <a:srgbClr val="ffd8ce"/>
          </a:solidFill>
          <a:ln w="18000">
            <a:solidFill>
              <a:srgbClr val="ff4000"/>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375" name=""/>
          <p:cNvSpPr/>
          <p:nvPr/>
        </p:nvSpPr>
        <p:spPr>
          <a:xfrm>
            <a:off x="435240" y="261360"/>
            <a:ext cx="217800" cy="217800"/>
          </a:xfrm>
          <a:prstGeom prst="ellipse">
            <a:avLst/>
          </a:prstGeom>
          <a:solidFill>
            <a:srgbClr val="dee6ef"/>
          </a:solidFill>
          <a:ln w="18000">
            <a:solidFill>
              <a:srgbClr val="2a609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378" name=""/>
          <p:cNvSpPr/>
          <p:nvPr/>
        </p:nvSpPr>
        <p:spPr>
          <a:xfrm>
            <a:off x="653040" y="479160"/>
            <a:ext cx="217800" cy="217800"/>
          </a:xfrm>
          <a:prstGeom prst="ellipse">
            <a:avLst/>
          </a:prstGeom>
          <a:solidFill>
            <a:srgbClr val="dee6ef"/>
          </a:solidFill>
          <a:ln w="18000">
            <a:solidFill>
              <a:srgbClr val="2a609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384" name=""/>
          <p:cNvSpPr/>
          <p:nvPr/>
        </p:nvSpPr>
        <p:spPr>
          <a:xfrm>
            <a:off x="653040" y="43560"/>
            <a:ext cx="217800" cy="217800"/>
          </a:xfrm>
          <a:prstGeom prst="ellipse">
            <a:avLst/>
          </a:prstGeom>
          <a:solidFill>
            <a:srgbClr val="dee6ef"/>
          </a:solidFill>
          <a:ln w="18000">
            <a:solidFill>
              <a:srgbClr val="2a609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381" name=""/>
          <p:cNvSpPr/>
          <p:nvPr/>
        </p:nvSpPr>
        <p:spPr>
          <a:xfrm>
            <a:off x="826920" y="740520"/>
            <a:ext cx="217800" cy="217800"/>
          </a:xfrm>
          <a:prstGeom prst="ellipse">
            <a:avLst/>
          </a:prstGeom>
          <a:solidFill>
            <a:srgbClr val="dee6ef"/>
          </a:solidFill>
          <a:ln w="18000">
            <a:solidFill>
              <a:srgbClr val="2a609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387" name=""/>
          <p:cNvSpPr/>
          <p:nvPr/>
        </p:nvSpPr>
        <p:spPr>
          <a:xfrm>
            <a:off x="826920" y="1045080"/>
            <a:ext cx="217800" cy="217800"/>
          </a:xfrm>
          <a:prstGeom prst="ellipse">
            <a:avLst/>
          </a:prstGeom>
          <a:solidFill>
            <a:srgbClr val="ffd8ce"/>
          </a:solidFill>
          <a:ln w="18000">
            <a:solidFill>
              <a:srgbClr val="ff4000"/>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391" name=""/>
          <p:cNvSpPr/>
          <p:nvPr/>
        </p:nvSpPr>
        <p:spPr>
          <a:xfrm flipH="1">
            <a:off x="434160" y="1524240"/>
            <a:ext cx="217800" cy="217800"/>
          </a:xfrm>
          <a:prstGeom prst="ellipse">
            <a:avLst/>
          </a:prstGeom>
          <a:solidFill>
            <a:srgbClr val="ffd8ce"/>
          </a:solidFill>
          <a:ln w="18000">
            <a:solidFill>
              <a:srgbClr val="ff4000"/>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394" name=""/>
          <p:cNvSpPr/>
          <p:nvPr/>
        </p:nvSpPr>
        <p:spPr>
          <a:xfrm flipH="1">
            <a:off x="651600" y="1306440"/>
            <a:ext cx="217800" cy="217800"/>
          </a:xfrm>
          <a:prstGeom prst="ellipse">
            <a:avLst/>
          </a:prstGeom>
          <a:solidFill>
            <a:srgbClr val="ffd8ce"/>
          </a:solidFill>
          <a:ln w="18000">
            <a:solidFill>
              <a:srgbClr val="ff4000"/>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397" name=""/>
          <p:cNvSpPr/>
          <p:nvPr/>
        </p:nvSpPr>
        <p:spPr>
          <a:xfrm flipH="1">
            <a:off x="651600" y="1742040"/>
            <a:ext cx="217800" cy="217800"/>
          </a:xfrm>
          <a:prstGeom prst="ellipse">
            <a:avLst/>
          </a:prstGeom>
          <a:solidFill>
            <a:srgbClr val="ffd8ce"/>
          </a:solidFill>
          <a:ln w="18000">
            <a:solidFill>
              <a:srgbClr val="ff4000"/>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00" name=""/>
          <p:cNvSpPr/>
          <p:nvPr/>
        </p:nvSpPr>
        <p:spPr>
          <a:xfrm flipH="1">
            <a:off x="825840" y="2003040"/>
            <a:ext cx="217800" cy="217800"/>
          </a:xfrm>
          <a:prstGeom prst="ellipse">
            <a:avLst/>
          </a:prstGeom>
          <a:solidFill>
            <a:srgbClr val="ffd8ce"/>
          </a:solidFill>
          <a:ln w="18000">
            <a:solidFill>
              <a:srgbClr val="ff4000"/>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03" name=""/>
          <p:cNvSpPr/>
          <p:nvPr/>
        </p:nvSpPr>
        <p:spPr>
          <a:xfrm flipH="1">
            <a:off x="825840" y="2307960"/>
            <a:ext cx="217800" cy="217800"/>
          </a:xfrm>
          <a:prstGeom prst="ellipse">
            <a:avLst/>
          </a:prstGeom>
          <a:solidFill>
            <a:srgbClr val="dee6ef"/>
          </a:solidFill>
          <a:ln w="18000">
            <a:solidFill>
              <a:srgbClr val="2a609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05" name=""/>
          <p:cNvSpPr/>
          <p:nvPr/>
        </p:nvSpPr>
        <p:spPr>
          <a:xfrm>
            <a:off x="435240" y="2786760"/>
            <a:ext cx="217800" cy="217800"/>
          </a:xfrm>
          <a:prstGeom prst="ellipse">
            <a:avLst/>
          </a:prstGeom>
          <a:solidFill>
            <a:srgbClr val="dee6ef"/>
          </a:solidFill>
          <a:ln w="18000">
            <a:solidFill>
              <a:srgbClr val="2a609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08" name=""/>
          <p:cNvSpPr/>
          <p:nvPr/>
        </p:nvSpPr>
        <p:spPr>
          <a:xfrm>
            <a:off x="653040" y="2569320"/>
            <a:ext cx="217800" cy="217800"/>
          </a:xfrm>
          <a:prstGeom prst="ellipse">
            <a:avLst/>
          </a:prstGeom>
          <a:solidFill>
            <a:srgbClr val="dee6ef"/>
          </a:solidFill>
          <a:ln w="18000">
            <a:solidFill>
              <a:srgbClr val="2a609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11" name=""/>
          <p:cNvSpPr/>
          <p:nvPr/>
        </p:nvSpPr>
        <p:spPr>
          <a:xfrm>
            <a:off x="653040" y="3016080"/>
            <a:ext cx="217800" cy="217800"/>
          </a:xfrm>
          <a:prstGeom prst="ellipse">
            <a:avLst/>
          </a:prstGeom>
          <a:solidFill>
            <a:srgbClr val="dee6ef"/>
          </a:solidFill>
          <a:ln w="18000">
            <a:solidFill>
              <a:srgbClr val="2a609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14" name=""/>
          <p:cNvSpPr/>
          <p:nvPr/>
        </p:nvSpPr>
        <p:spPr>
          <a:xfrm>
            <a:off x="826920" y="3277080"/>
            <a:ext cx="217800" cy="217800"/>
          </a:xfrm>
          <a:prstGeom prst="ellipse">
            <a:avLst/>
          </a:prstGeom>
          <a:solidFill>
            <a:srgbClr val="dee6ef"/>
          </a:solidFill>
          <a:ln w="18000">
            <a:solidFill>
              <a:srgbClr val="2a609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17" name=""/>
          <p:cNvSpPr/>
          <p:nvPr/>
        </p:nvSpPr>
        <p:spPr>
          <a:xfrm>
            <a:off x="826920" y="3582000"/>
            <a:ext cx="217800" cy="217800"/>
          </a:xfrm>
          <a:prstGeom prst="ellipse">
            <a:avLst/>
          </a:prstGeom>
          <a:solidFill>
            <a:srgbClr val="ffd8ce"/>
          </a:solidFill>
          <a:ln w="18000">
            <a:solidFill>
              <a:srgbClr val="ff4000"/>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21" name=""/>
          <p:cNvSpPr/>
          <p:nvPr/>
        </p:nvSpPr>
        <p:spPr>
          <a:xfrm flipH="1">
            <a:off x="434160" y="4060800"/>
            <a:ext cx="217800" cy="217800"/>
          </a:xfrm>
          <a:prstGeom prst="ellipse">
            <a:avLst/>
          </a:prstGeom>
          <a:solidFill>
            <a:srgbClr val="ffd8ce"/>
          </a:solidFill>
          <a:ln w="18000">
            <a:solidFill>
              <a:srgbClr val="ff4000"/>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24" name=""/>
          <p:cNvSpPr/>
          <p:nvPr/>
        </p:nvSpPr>
        <p:spPr>
          <a:xfrm flipH="1">
            <a:off x="674280" y="3843360"/>
            <a:ext cx="217800" cy="217800"/>
          </a:xfrm>
          <a:prstGeom prst="ellipse">
            <a:avLst/>
          </a:prstGeom>
          <a:solidFill>
            <a:srgbClr val="ffd8ce"/>
          </a:solidFill>
          <a:ln w="18000">
            <a:solidFill>
              <a:srgbClr val="ff4000"/>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27" name=""/>
          <p:cNvSpPr/>
          <p:nvPr/>
        </p:nvSpPr>
        <p:spPr>
          <a:xfrm flipH="1">
            <a:off x="663120" y="4289400"/>
            <a:ext cx="217800" cy="217800"/>
          </a:xfrm>
          <a:prstGeom prst="ellipse">
            <a:avLst/>
          </a:prstGeom>
          <a:solidFill>
            <a:srgbClr val="ffd8ce"/>
          </a:solidFill>
          <a:ln w="18000">
            <a:solidFill>
              <a:srgbClr val="ff4000"/>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30" name=""/>
          <p:cNvSpPr/>
          <p:nvPr/>
        </p:nvSpPr>
        <p:spPr>
          <a:xfrm flipH="1">
            <a:off x="837360" y="4550760"/>
            <a:ext cx="217800" cy="217800"/>
          </a:xfrm>
          <a:prstGeom prst="ellipse">
            <a:avLst/>
          </a:prstGeom>
          <a:solidFill>
            <a:srgbClr val="ffd8ce"/>
          </a:solidFill>
          <a:ln w="18000">
            <a:solidFill>
              <a:srgbClr val="ff4000"/>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33" name=""/>
          <p:cNvSpPr/>
          <p:nvPr/>
        </p:nvSpPr>
        <p:spPr>
          <a:xfrm flipH="1">
            <a:off x="837360" y="4855680"/>
            <a:ext cx="217800" cy="217800"/>
          </a:xfrm>
          <a:prstGeom prst="ellipse">
            <a:avLst/>
          </a:prstGeom>
          <a:solidFill>
            <a:srgbClr val="dee6ef"/>
          </a:solidFill>
          <a:ln w="18000">
            <a:solidFill>
              <a:srgbClr val="2a609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35" name=""/>
          <p:cNvSpPr/>
          <p:nvPr/>
        </p:nvSpPr>
        <p:spPr>
          <a:xfrm>
            <a:off x="446400" y="5334480"/>
            <a:ext cx="217800" cy="217800"/>
          </a:xfrm>
          <a:prstGeom prst="ellipse">
            <a:avLst/>
          </a:prstGeom>
          <a:solidFill>
            <a:srgbClr val="dee6ef"/>
          </a:solidFill>
          <a:ln w="18000">
            <a:solidFill>
              <a:srgbClr val="2a609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38" name=""/>
          <p:cNvSpPr/>
          <p:nvPr/>
        </p:nvSpPr>
        <p:spPr>
          <a:xfrm>
            <a:off x="664200" y="5116680"/>
            <a:ext cx="217800" cy="217800"/>
          </a:xfrm>
          <a:prstGeom prst="ellipse">
            <a:avLst/>
          </a:prstGeom>
          <a:solidFill>
            <a:srgbClr val="dee6ef"/>
          </a:solidFill>
          <a:ln w="18000">
            <a:solidFill>
              <a:srgbClr val="2a609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41" name=""/>
          <p:cNvSpPr/>
          <p:nvPr/>
        </p:nvSpPr>
        <p:spPr>
          <a:xfrm>
            <a:off x="664200" y="5552280"/>
            <a:ext cx="217800" cy="217800"/>
          </a:xfrm>
          <a:prstGeom prst="ellipse">
            <a:avLst/>
          </a:prstGeom>
          <a:solidFill>
            <a:srgbClr val="dee6ef"/>
          </a:solidFill>
          <a:ln w="18000">
            <a:solidFill>
              <a:srgbClr val="2a609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44" name=""/>
          <p:cNvSpPr/>
          <p:nvPr/>
        </p:nvSpPr>
        <p:spPr>
          <a:xfrm>
            <a:off x="838440" y="5813640"/>
            <a:ext cx="217800" cy="217800"/>
          </a:xfrm>
          <a:prstGeom prst="ellipse">
            <a:avLst/>
          </a:prstGeom>
          <a:solidFill>
            <a:srgbClr val="dee6ef"/>
          </a:solidFill>
          <a:ln w="18000">
            <a:solidFill>
              <a:srgbClr val="2a609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47" name=""/>
          <p:cNvSpPr/>
          <p:nvPr/>
        </p:nvSpPr>
        <p:spPr>
          <a:xfrm>
            <a:off x="838440" y="6118200"/>
            <a:ext cx="217800" cy="217800"/>
          </a:xfrm>
          <a:prstGeom prst="ellipse">
            <a:avLst/>
          </a:prstGeom>
          <a:solidFill>
            <a:srgbClr val="ffd8ce"/>
          </a:solidFill>
          <a:ln w="18000">
            <a:solidFill>
              <a:srgbClr val="ff4000"/>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50" name=""/>
          <p:cNvSpPr/>
          <p:nvPr/>
        </p:nvSpPr>
        <p:spPr>
          <a:xfrm flipH="1">
            <a:off x="1533960" y="6597360"/>
            <a:ext cx="217800" cy="217800"/>
          </a:xfrm>
          <a:prstGeom prst="ellipse">
            <a:avLst/>
          </a:prstGeom>
          <a:solidFill>
            <a:srgbClr val="dee6ef"/>
          </a:solidFill>
          <a:ln w="18000">
            <a:solidFill>
              <a:srgbClr val="2a609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
        <p:nvSpPr>
          <p:cNvPr id="453" name=""/>
          <p:cNvSpPr/>
          <p:nvPr/>
        </p:nvSpPr>
        <p:spPr>
          <a:xfrm flipH="1">
            <a:off x="1316160" y="6379560"/>
            <a:ext cx="217800" cy="217800"/>
          </a:xfrm>
          <a:prstGeom prst="ellipse">
            <a:avLst/>
          </a:prstGeom>
          <a:solidFill>
            <a:srgbClr val="dee6ef"/>
          </a:solidFill>
          <a:ln w="18000">
            <a:solidFill>
              <a:srgbClr val="2a6099"/>
            </a:solidFill>
            <a:round/>
          </a:ln>
        </p:spPr>
        <p:style>
          <a:lnRef idx="0"/>
          <a:fillRef idx="0"/>
          <a:effectRef idx="0"/>
          <a:fontRef idx="minor"/>
        </p:style>
        <p:txBody>
          <a:bodyPr lIns="99000" rIns="99000" tIns="54000" bIns="54000" anchor="ctr">
            <a:noAutofit/>
          </a:bodyPr>
          <a:p>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709"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solidFill>
      </p:bgPr>
    </p:bg>
    <p:spTree>
      <p:nvGrpSpPr>
        <p:cNvPr id="1" name=""/>
        <p:cNvGrpSpPr/>
        <p:nvPr/>
      </p:nvGrpSpPr>
      <p:grpSpPr>
        <a:xfrm>
          <a:off x="0" y="0"/>
          <a:ext cx="0" cy="0"/>
          <a:chOff x="0" y="0"/>
          <a:chExt cx="0" cy="0"/>
        </a:xfrm>
      </p:grpSpPr>
      <p:pic>
        <p:nvPicPr>
          <p:cNvPr id="21" name="Graphic 30" descr="">
            <a:extLst>
              <a:ext uri="{C183D7F6-B498-43B3-948B-1728B52AA6E4}">
                <adec:decorative xmlns:adec="http://schemas.microsoft.com/office/drawing/2017/decorative" val="1"/>
              </a:ext>
            </a:extLst>
          </p:cNvPr>
          <p:cNvPicPr/>
          <p:nvPr/>
        </p:nvPicPr>
        <p:blipFill>
          <a:blip r:embed="rId2">
            <a:extLst>
              <a:ext uri="{96DAC541-7B7A-43D3-8B79-37D633B846F1}">
                <asvg:svgBlip xmlns:asvg="http://schemas.microsoft.com/office/drawing/2016/SVG/main" r:embed="rId3"/>
              </a:ext>
            </a:extLst>
          </a:blip>
          <a:stretch/>
        </p:blipFill>
        <p:spPr>
          <a:xfrm>
            <a:off x="0" y="0"/>
            <a:ext cx="12191760" cy="6857640"/>
          </a:xfrm>
          <a:prstGeom prst="rect">
            <a:avLst/>
          </a:prstGeom>
          <a:noFill/>
          <a:ln w="0">
            <a:noFill/>
          </a:ln>
        </p:spPr>
      </p:pic>
      <p:sp>
        <p:nvSpPr>
          <p:cNvPr id="22" name="PlaceHolder 1"/>
          <p:cNvSpPr>
            <a:spLocks noGrp="1"/>
          </p:cNvSpPr>
          <p:nvPr>
            <p:ph type="title"/>
          </p:nvPr>
        </p:nvSpPr>
        <p:spPr>
          <a:xfrm>
            <a:off x="2433960" y="2232360"/>
            <a:ext cx="7323480" cy="743400"/>
          </a:xfrm>
          <a:prstGeom prst="rect">
            <a:avLst/>
          </a:prstGeom>
          <a:noFill/>
          <a:ln w="0">
            <a:noFill/>
          </a:ln>
        </p:spPr>
        <p:txBody>
          <a:bodyPr lIns="90000" rIns="90000" tIns="45000" bIns="45000" anchor="t">
            <a:noAutofit/>
          </a:bodyPr>
          <a:p>
            <a:pPr indent="0" algn="ctr" defTabSz="914400">
              <a:lnSpc>
                <a:spcPct val="90000"/>
              </a:lnSpc>
              <a:buNone/>
            </a:pPr>
            <a:r>
              <a:rPr b="0" lang="en-US" sz="2800" spc="400" strike="noStrike" u="none" cap="all">
                <a:solidFill>
                  <a:schemeClr val="lt1"/>
                </a:solidFill>
                <a:uFillTx/>
                <a:latin typeface="Century Gothic Bold"/>
              </a:rPr>
              <a:t>Click to add title</a:t>
            </a:r>
            <a:endParaRPr b="0" lang="en-US" sz="2800" strike="noStrike" u="none">
              <a:solidFill>
                <a:schemeClr val="dk1"/>
              </a:solidFill>
              <a:uFillTx/>
              <a:latin typeface="Daytona Pro Light"/>
            </a:endParaRPr>
          </a:p>
        </p:txBody>
      </p:sp>
      <p:sp>
        <p:nvSpPr>
          <p:cNvPr id="23" name="PlaceHolder 2"/>
          <p:cNvSpPr>
            <a:spLocks noGrp="1"/>
          </p:cNvSpPr>
          <p:nvPr>
            <p:ph type="body"/>
          </p:nvPr>
        </p:nvSpPr>
        <p:spPr>
          <a:xfrm>
            <a:off x="1469520" y="3317760"/>
            <a:ext cx="4172040" cy="274320"/>
          </a:xfrm>
          <a:prstGeom prst="rect">
            <a:avLst/>
          </a:prstGeom>
          <a:noFill/>
          <a:ln w="0">
            <a:noFill/>
          </a:ln>
        </p:spPr>
        <p:txBody>
          <a:bodyPr lIns="90000" rIns="90000" tIns="45000" bIns="45000" anchor="t">
            <a:noAutofit/>
          </a:bodyPr>
          <a:p>
            <a:pPr marL="432000" indent="-324000" defTabSz="914400">
              <a:lnSpc>
                <a:spcPct val="90000"/>
              </a:lnSpc>
              <a:spcBef>
                <a:spcPts val="1001"/>
              </a:spcBef>
              <a:buClr>
                <a:srgbClr val="ffffff"/>
              </a:buClr>
              <a:buSzPct val="45000"/>
              <a:buFont typeface="Wingdings" charset="2"/>
              <a:buChar char=""/>
              <a:tabLst>
                <a:tab algn="l" pos="0"/>
              </a:tabLst>
            </a:pPr>
            <a:r>
              <a:rPr b="0" lang="en-US" sz="1600" spc="201" strike="noStrike" u="none" cap="all">
                <a:solidFill>
                  <a:schemeClr val="accent6"/>
                </a:solidFill>
                <a:uFillTx/>
                <a:latin typeface="Century Gothic Bold"/>
              </a:rPr>
              <a:t>Add subtitle</a:t>
            </a:r>
            <a:endParaRPr b="0" lang="en-US" sz="1600" strike="noStrike" u="none">
              <a:solidFill>
                <a:schemeClr val="dk1"/>
              </a:solidFill>
              <a:uFillTx/>
              <a:latin typeface="Daytona Pro Light"/>
            </a:endParaRPr>
          </a:p>
        </p:txBody>
      </p:sp>
      <p:sp>
        <p:nvSpPr>
          <p:cNvPr id="24" name="PlaceHolder 3"/>
          <p:cNvSpPr>
            <a:spLocks noGrp="1"/>
          </p:cNvSpPr>
          <p:nvPr>
            <p:ph type="body"/>
          </p:nvPr>
        </p:nvSpPr>
        <p:spPr>
          <a:xfrm>
            <a:off x="1469520" y="3651480"/>
            <a:ext cx="4172040" cy="2329200"/>
          </a:xfrm>
          <a:prstGeom prst="rect">
            <a:avLst/>
          </a:prstGeom>
          <a:noFill/>
          <a:ln w="0">
            <a:noFill/>
          </a:ln>
        </p:spPr>
        <p:txBody>
          <a:bodyPr lIns="90000" rIns="90000" tIns="45000" bIns="45000" anchor="t">
            <a:noAutofit/>
          </a:bodyPr>
          <a:p>
            <a:pPr indent="0" defTabSz="914400">
              <a:lnSpc>
                <a:spcPct val="150000"/>
              </a:lnSpc>
              <a:spcAft>
                <a:spcPts val="1199"/>
              </a:spcAft>
              <a:buNone/>
              <a:tabLst>
                <a:tab algn="l" pos="0"/>
              </a:tabLst>
            </a:pPr>
            <a:r>
              <a:rPr b="0" lang="en-US" sz="1400" strike="noStrike" u="none">
                <a:solidFill>
                  <a:schemeClr val="lt1"/>
                </a:solidFill>
                <a:uFillTx/>
                <a:latin typeface="Daytona Pro Light"/>
              </a:rPr>
              <a:t>Add text here</a:t>
            </a:r>
            <a:endParaRPr b="0" lang="en-US" sz="1400" strike="noStrike" u="none">
              <a:solidFill>
                <a:schemeClr val="dk1"/>
              </a:solidFill>
              <a:uFillTx/>
              <a:latin typeface="Daytona Pro Light"/>
            </a:endParaRPr>
          </a:p>
        </p:txBody>
      </p:sp>
      <p:sp>
        <p:nvSpPr>
          <p:cNvPr id="25" name="PlaceHolder 4"/>
          <p:cNvSpPr>
            <a:spLocks noGrp="1"/>
          </p:cNvSpPr>
          <p:nvPr>
            <p:ph type="body"/>
          </p:nvPr>
        </p:nvSpPr>
        <p:spPr>
          <a:xfrm>
            <a:off x="6672600" y="3317760"/>
            <a:ext cx="4172040" cy="274320"/>
          </a:xfrm>
          <a:prstGeom prst="rect">
            <a:avLst/>
          </a:prstGeom>
          <a:noFill/>
          <a:ln w="0">
            <a:noFill/>
          </a:ln>
        </p:spPr>
        <p:txBody>
          <a:bodyPr lIns="90000" rIns="90000" tIns="45000" bIns="45000" anchor="t">
            <a:noAutofit/>
          </a:bodyPr>
          <a:p>
            <a:pPr indent="0" defTabSz="914400">
              <a:lnSpc>
                <a:spcPct val="90000"/>
              </a:lnSpc>
              <a:spcBef>
                <a:spcPts val="1001"/>
              </a:spcBef>
              <a:buNone/>
              <a:tabLst>
                <a:tab algn="l" pos="0"/>
              </a:tabLst>
            </a:pPr>
            <a:r>
              <a:rPr b="0" lang="en-US" sz="1600" spc="201" strike="noStrike" u="none" cap="all">
                <a:solidFill>
                  <a:schemeClr val="accent6"/>
                </a:solidFill>
                <a:uFillTx/>
                <a:latin typeface="Century Gothic Bold"/>
              </a:rPr>
              <a:t>Add subtitle</a:t>
            </a:r>
            <a:endParaRPr b="0" lang="en-US" sz="1600" strike="noStrike" u="none">
              <a:solidFill>
                <a:schemeClr val="dk1"/>
              </a:solidFill>
              <a:uFillTx/>
              <a:latin typeface="Daytona Pro Light"/>
            </a:endParaRPr>
          </a:p>
        </p:txBody>
      </p:sp>
      <p:sp>
        <p:nvSpPr>
          <p:cNvPr id="26" name="PlaceHolder 5"/>
          <p:cNvSpPr>
            <a:spLocks noGrp="1"/>
          </p:cNvSpPr>
          <p:nvPr>
            <p:ph type="body"/>
          </p:nvPr>
        </p:nvSpPr>
        <p:spPr>
          <a:xfrm>
            <a:off x="6672600" y="3651480"/>
            <a:ext cx="4172040" cy="2329200"/>
          </a:xfrm>
          <a:prstGeom prst="rect">
            <a:avLst/>
          </a:prstGeom>
          <a:noFill/>
          <a:ln w="0">
            <a:noFill/>
          </a:ln>
        </p:spPr>
        <p:txBody>
          <a:bodyPr lIns="90000" rIns="90000" tIns="45000" bIns="45000" anchor="t">
            <a:noAutofit/>
          </a:bodyPr>
          <a:p>
            <a:pPr indent="0" defTabSz="914400">
              <a:lnSpc>
                <a:spcPct val="150000"/>
              </a:lnSpc>
              <a:spcAft>
                <a:spcPts val="1199"/>
              </a:spcAft>
              <a:buNone/>
              <a:tabLst>
                <a:tab algn="l" pos="0"/>
              </a:tabLst>
            </a:pPr>
            <a:r>
              <a:rPr b="0" lang="en-US" sz="1400" strike="noStrike" u="none">
                <a:solidFill>
                  <a:schemeClr val="lt1"/>
                </a:solidFill>
                <a:uFillTx/>
                <a:latin typeface="Daytona Pro Light"/>
              </a:rPr>
              <a:t>Add text here</a:t>
            </a:r>
            <a:endParaRPr b="0" lang="en-US" sz="1400" strike="noStrike" u="none">
              <a:solidFill>
                <a:schemeClr val="dk1"/>
              </a:solidFill>
              <a:uFillTx/>
              <a:latin typeface="Daytona Pro Light"/>
            </a:endParaRPr>
          </a:p>
        </p:txBody>
      </p:sp>
      <p:sp>
        <p:nvSpPr>
          <p:cNvPr id="27" name="PlaceHolder 6"/>
          <p:cNvSpPr>
            <a:spLocks noGrp="1"/>
          </p:cNvSpPr>
          <p:nvPr>
            <p:ph type="ftr" idx="4"/>
          </p:nvPr>
        </p:nvSpPr>
        <p:spPr>
          <a:xfrm rot="5400000">
            <a:off x="10541520" y="1408320"/>
            <a:ext cx="2770200" cy="364680"/>
          </a:xfrm>
          <a:prstGeom prst="rect">
            <a:avLst/>
          </a:prstGeom>
          <a:noFill/>
          <a:ln w="0">
            <a:noFill/>
          </a:ln>
        </p:spPr>
        <p:txBody>
          <a:bodyPr lIns="90000" rIns="90000" tIns="45000" bIns="45000" anchor="ctr">
            <a:noAutofit/>
          </a:bodyPr>
          <a:lstStyle>
            <a:lvl1pPr indent="0" algn="r" defTabSz="914400">
              <a:lnSpc>
                <a:spcPct val="100000"/>
              </a:lnSpc>
              <a:buNone/>
              <a:defRPr b="0" lang="en-US" sz="900" spc="400" strike="noStrike" u="none" cap="all">
                <a:solidFill>
                  <a:schemeClr val="lt1"/>
                </a:solidFill>
                <a:uFillTx/>
                <a:latin typeface="Century Gothic Bold"/>
              </a:defRPr>
            </a:lvl1pPr>
          </a:lstStyle>
          <a:p>
            <a:pPr indent="0" algn="r" defTabSz="914400">
              <a:lnSpc>
                <a:spcPct val="100000"/>
              </a:lnSpc>
              <a:buNone/>
            </a:pPr>
            <a:r>
              <a:rPr b="0" lang="en-US" sz="900" spc="400" strike="noStrike" u="none" cap="all">
                <a:solidFill>
                  <a:schemeClr val="lt1"/>
                </a:solidFill>
                <a:uFillTx/>
                <a:latin typeface="Century Gothic Bold"/>
              </a:rPr>
              <a:t>&lt;footer&gt;</a:t>
            </a:r>
            <a:endParaRPr b="0" lang="en-US" sz="900" strike="noStrike" u="none">
              <a:solidFill>
                <a:srgbClr val="ffffff"/>
              </a:solidFill>
              <a:uFillTx/>
              <a:latin typeface="Times New Roman"/>
            </a:endParaRPr>
          </a:p>
        </p:txBody>
      </p:sp>
      <p:sp>
        <p:nvSpPr>
          <p:cNvPr id="28" name="PlaceHolder 7"/>
          <p:cNvSpPr>
            <a:spLocks noGrp="1"/>
          </p:cNvSpPr>
          <p:nvPr>
            <p:ph type="sldNum" idx="5"/>
          </p:nvPr>
        </p:nvSpPr>
        <p:spPr>
          <a:xfrm>
            <a:off x="11518920" y="3164760"/>
            <a:ext cx="545400" cy="579600"/>
          </a:xfrm>
          <a:prstGeom prst="rect">
            <a:avLst/>
          </a:prstGeom>
          <a:noFill/>
          <a:ln w="0">
            <a:noFill/>
          </a:ln>
        </p:spPr>
        <p:txBody>
          <a:bodyPr lIns="90000" rIns="90000" tIns="45000" bIns="45000" anchor="ctr">
            <a:noAutofit/>
          </a:bodyPr>
          <a:lstStyle>
            <a:lvl1pPr indent="0" algn="r" defTabSz="914400">
              <a:lnSpc>
                <a:spcPct val="100000"/>
              </a:lnSpc>
              <a:buNone/>
              <a:defRPr b="0" lang="en-US" sz="1600" strike="noStrike" u="none">
                <a:solidFill>
                  <a:schemeClr val="accent6"/>
                </a:solidFill>
                <a:uFillTx/>
                <a:latin typeface="Daytona Pro Light"/>
              </a:defRPr>
            </a:lvl1pPr>
          </a:lstStyle>
          <a:p>
            <a:pPr indent="0" algn="r" defTabSz="914400">
              <a:lnSpc>
                <a:spcPct val="100000"/>
              </a:lnSpc>
              <a:buNone/>
            </a:pPr>
            <a:fld id="{052581F2-6997-4736-9D27-E631A5974B36}" type="slidenum">
              <a:rPr b="0" lang="en-US" sz="1600" strike="noStrike" u="none">
                <a:solidFill>
                  <a:schemeClr val="accent6"/>
                </a:solidFill>
                <a:uFillTx/>
                <a:latin typeface="Daytona Pro Light"/>
              </a:rPr>
              <a:t>&lt;number&gt;</a:t>
            </a:fld>
            <a:endParaRPr b="0" lang="en-US" sz="1600" strike="noStrike" u="none">
              <a:solidFill>
                <a:srgbClr val="ffffff"/>
              </a:solidFill>
              <a:uFillTx/>
              <a:latin typeface="Times New Roman"/>
            </a:endParaRPr>
          </a:p>
        </p:txBody>
      </p:sp>
      <p:sp>
        <p:nvSpPr>
          <p:cNvPr id="29" name="PlaceHolder 8"/>
          <p:cNvSpPr>
            <a:spLocks noGrp="1"/>
          </p:cNvSpPr>
          <p:nvPr>
            <p:ph type="dt" idx="6"/>
          </p:nvPr>
        </p:nvSpPr>
        <p:spPr>
          <a:xfrm rot="5400000">
            <a:off x="10596240" y="5074920"/>
            <a:ext cx="2647440" cy="364680"/>
          </a:xfrm>
          <a:prstGeom prst="rect">
            <a:avLst/>
          </a:prstGeom>
          <a:noFill/>
          <a:ln w="0">
            <a:noFill/>
          </a:ln>
        </p:spPr>
        <p:txBody>
          <a:bodyPr lIns="90000" rIns="90000" tIns="45000" bIns="45000" anchor="ctr">
            <a:noAutofit/>
          </a:bodyPr>
          <a:lstStyle>
            <a:lvl1pPr indent="0" defTabSz="914400">
              <a:lnSpc>
                <a:spcPct val="100000"/>
              </a:lnSpc>
              <a:buNone/>
              <a:defRPr b="0" lang="en-US" sz="900" spc="400" strike="noStrike" u="none" cap="all">
                <a:solidFill>
                  <a:schemeClr val="lt1"/>
                </a:solidFill>
                <a:uFillTx/>
                <a:latin typeface="Century Gothic Bold"/>
              </a:defRPr>
            </a:lvl1pPr>
          </a:lstStyle>
          <a:p>
            <a:pPr indent="0" defTabSz="914400">
              <a:lnSpc>
                <a:spcPct val="100000"/>
              </a:lnSpc>
              <a:buNone/>
            </a:pPr>
            <a:r>
              <a:rPr b="0" lang="en-US" sz="900" spc="400" strike="noStrike" u="none" cap="all">
                <a:solidFill>
                  <a:schemeClr val="lt1"/>
                </a:solidFill>
                <a:uFillTx/>
                <a:latin typeface="Century Gothic Bold"/>
              </a:rPr>
              <a:t>&lt;date/time&gt;</a:t>
            </a:r>
            <a:endParaRPr b="0" lang="en-US" sz="900" strike="noStrike" u="none">
              <a:solidFill>
                <a:srgbClr val="ffffff"/>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4" r:id="rId4"/>
    <p:sldLayoutId id="2147483655" r:id="rId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solidFill>
      </p:bgPr>
    </p:bg>
    <p:spTree>
      <p:nvGrpSpPr>
        <p:cNvPr id="1" name=""/>
        <p:cNvGrpSpPr/>
        <p:nvPr/>
      </p:nvGrpSpPr>
      <p:grpSpPr>
        <a:xfrm>
          <a:off x="0" y="0"/>
          <a:ext cx="0" cy="0"/>
          <a:chOff x="0" y="0"/>
          <a:chExt cx="0" cy="0"/>
        </a:xfrm>
      </p:grpSpPr>
      <p:pic>
        <p:nvPicPr>
          <p:cNvPr id="32" name="Graphic 2" descr="">
            <a:extLst>
              <a:ext uri="{C183D7F6-B498-43B3-948B-1728B52AA6E4}">
                <adec:decorative xmlns:adec="http://schemas.microsoft.com/office/drawing/2017/decorative" val="1"/>
              </a:ext>
            </a:extLst>
          </p:cNvPr>
          <p:cNvPicPr/>
          <p:nvPr/>
        </p:nvPicPr>
        <p:blipFill>
          <a:blip r:embed="rId2">
            <a:extLst>
              <a:ext uri="{96DAC541-7B7A-43D3-8B79-37D633B846F1}">
                <asvg:svgBlip xmlns:asvg="http://schemas.microsoft.com/office/drawing/2016/SVG/main" r:embed="rId3"/>
              </a:ext>
            </a:extLst>
          </a:blip>
          <a:stretch/>
        </p:blipFill>
        <p:spPr>
          <a:xfrm>
            <a:off x="0" y="0"/>
            <a:ext cx="12191760" cy="6857640"/>
          </a:xfrm>
          <a:prstGeom prst="rect">
            <a:avLst/>
          </a:prstGeom>
          <a:noFill/>
          <a:ln w="0">
            <a:noFill/>
          </a:ln>
        </p:spPr>
      </p:pic>
      <p:sp>
        <p:nvSpPr>
          <p:cNvPr id="33" name="PlaceHolder 1"/>
          <p:cNvSpPr>
            <a:spLocks noGrp="1"/>
          </p:cNvSpPr>
          <p:nvPr>
            <p:ph type="title"/>
          </p:nvPr>
        </p:nvSpPr>
        <p:spPr>
          <a:xfrm>
            <a:off x="614160" y="501480"/>
            <a:ext cx="10515240" cy="491760"/>
          </a:xfrm>
          <a:prstGeom prst="rect">
            <a:avLst/>
          </a:prstGeom>
          <a:noFill/>
          <a:ln w="0">
            <a:noFill/>
          </a:ln>
        </p:spPr>
        <p:txBody>
          <a:bodyPr lIns="90000" rIns="90000" tIns="45000" bIns="45000" anchor="t">
            <a:noAutofit/>
          </a:bodyPr>
          <a:p>
            <a:pPr indent="0" defTabSz="914400">
              <a:lnSpc>
                <a:spcPct val="90000"/>
              </a:lnSpc>
              <a:buNone/>
            </a:pPr>
            <a:r>
              <a:rPr b="0" lang="en-US" sz="2800" spc="400" strike="noStrike" u="none" cap="all">
                <a:solidFill>
                  <a:schemeClr val="lt1"/>
                </a:solidFill>
                <a:uFillTx/>
                <a:latin typeface="Century Gothic Bold"/>
              </a:rPr>
              <a:t>Click to add title</a:t>
            </a:r>
            <a:endParaRPr b="0" lang="en-US" sz="2800" strike="noStrike" u="none">
              <a:solidFill>
                <a:schemeClr val="dk1"/>
              </a:solidFill>
              <a:uFillTx/>
              <a:latin typeface="Daytona Pro Light"/>
            </a:endParaRPr>
          </a:p>
        </p:txBody>
      </p:sp>
      <p:sp>
        <p:nvSpPr>
          <p:cNvPr id="34" name="PlaceHolder 2"/>
          <p:cNvSpPr>
            <a:spLocks noGrp="1"/>
          </p:cNvSpPr>
          <p:nvPr>
            <p:ph type="body"/>
          </p:nvPr>
        </p:nvSpPr>
        <p:spPr>
          <a:xfrm>
            <a:off x="3927240" y="1599840"/>
            <a:ext cx="1706760" cy="491760"/>
          </a:xfrm>
          <a:prstGeom prst="rect">
            <a:avLst/>
          </a:prstGeom>
          <a:noFill/>
          <a:ln w="0">
            <a:noFill/>
          </a:ln>
        </p:spPr>
        <p:txBody>
          <a:bodyPr lIns="90000" rIns="90000" tIns="45000" bIns="45000" anchor="ctr">
            <a:noAutofit/>
          </a:bodyPr>
          <a:p>
            <a:pPr marL="432000" indent="-324000" algn="ctr" defTabSz="914400">
              <a:lnSpc>
                <a:spcPct val="100000"/>
              </a:lnSpc>
              <a:spcBef>
                <a:spcPts val="1001"/>
              </a:spcBef>
              <a:buClr>
                <a:srgbClr val="ffffff"/>
              </a:buClr>
              <a:buSzPct val="45000"/>
              <a:buFont typeface="Wingdings" charset="2"/>
              <a:buChar char=""/>
              <a:tabLst>
                <a:tab algn="l" pos="0"/>
              </a:tabLst>
            </a:pPr>
            <a:r>
              <a:rPr b="0" lang="en-US" sz="1000" spc="201" strike="noStrike" u="none" cap="all">
                <a:solidFill>
                  <a:schemeClr val="accent6"/>
                </a:solidFill>
                <a:uFillTx/>
                <a:latin typeface="Century Gothic Bold"/>
              </a:rPr>
              <a:t>Click to add name</a:t>
            </a:r>
            <a:endParaRPr b="0" lang="en-US" sz="1000" strike="noStrike" u="none">
              <a:solidFill>
                <a:schemeClr val="dk1"/>
              </a:solidFill>
              <a:uFillTx/>
              <a:latin typeface="Daytona Pro Light"/>
            </a:endParaRPr>
          </a:p>
        </p:txBody>
      </p:sp>
      <p:sp>
        <p:nvSpPr>
          <p:cNvPr id="35" name="PlaceHolder 3"/>
          <p:cNvSpPr>
            <a:spLocks noGrp="1"/>
          </p:cNvSpPr>
          <p:nvPr>
            <p:ph type="body"/>
          </p:nvPr>
        </p:nvSpPr>
        <p:spPr>
          <a:xfrm>
            <a:off x="2423520" y="2378520"/>
            <a:ext cx="1182960" cy="491760"/>
          </a:xfrm>
          <a:prstGeom prst="rect">
            <a:avLst/>
          </a:prstGeom>
          <a:noFill/>
          <a:ln w="0">
            <a:noFill/>
          </a:ln>
        </p:spPr>
        <p:txBody>
          <a:bodyPr lIns="90000" rIns="90000" tIns="45000" bIns="45000" anchor="ctr">
            <a:noAutofit/>
          </a:bodyPr>
          <a:p>
            <a:pPr indent="0" algn="ctr" defTabSz="914400">
              <a:lnSpc>
                <a:spcPct val="100000"/>
              </a:lnSpc>
              <a:spcBef>
                <a:spcPts val="1001"/>
              </a:spcBef>
              <a:buNone/>
              <a:tabLst>
                <a:tab algn="l" pos="0"/>
              </a:tabLst>
            </a:pPr>
            <a:r>
              <a:rPr b="0" lang="en-US" sz="1800" spc="201" strike="noStrike" u="none" cap="all">
                <a:solidFill>
                  <a:schemeClr val="accent3"/>
                </a:solidFill>
                <a:uFillTx/>
                <a:latin typeface="Century Gothic Bold"/>
              </a:rPr>
              <a:t>Click to add name</a:t>
            </a:r>
            <a:endParaRPr b="0" lang="en-US" sz="1800" strike="noStrike" u="none">
              <a:solidFill>
                <a:schemeClr val="dk1"/>
              </a:solidFill>
              <a:uFillTx/>
              <a:latin typeface="Daytona Pro Light"/>
            </a:endParaRPr>
          </a:p>
        </p:txBody>
      </p:sp>
      <p:sp>
        <p:nvSpPr>
          <p:cNvPr id="36" name="PlaceHolder 4"/>
          <p:cNvSpPr>
            <a:spLocks noGrp="1"/>
          </p:cNvSpPr>
          <p:nvPr>
            <p:ph type="body"/>
          </p:nvPr>
        </p:nvSpPr>
        <p:spPr>
          <a:xfrm>
            <a:off x="5443560" y="2129040"/>
            <a:ext cx="1706760" cy="1048320"/>
          </a:xfrm>
          <a:prstGeom prst="rect">
            <a:avLst/>
          </a:prstGeom>
          <a:noFill/>
          <a:ln w="0">
            <a:noFill/>
          </a:ln>
        </p:spPr>
        <p:txBody>
          <a:bodyPr lIns="90000" rIns="90000" tIns="45000" bIns="45000" anchor="ctr">
            <a:noAutofit/>
          </a:bodyPr>
          <a:p>
            <a:pPr indent="0" algn="ctr" defTabSz="914400">
              <a:lnSpc>
                <a:spcPct val="100000"/>
              </a:lnSpc>
              <a:spcBef>
                <a:spcPts val="1001"/>
              </a:spcBef>
              <a:buNone/>
              <a:tabLst>
                <a:tab algn="l" pos="0"/>
              </a:tabLst>
            </a:pPr>
            <a:r>
              <a:rPr b="0" lang="en-US" sz="1600" spc="201" strike="noStrike" u="none" cap="all">
                <a:solidFill>
                  <a:schemeClr val="lt1"/>
                </a:solidFill>
                <a:uFillTx/>
                <a:latin typeface="Century Gothic Bold"/>
              </a:rPr>
              <a:t>Click to add name</a:t>
            </a:r>
            <a:endParaRPr b="0" lang="en-US" sz="1600" strike="noStrike" u="none">
              <a:solidFill>
                <a:schemeClr val="dk1"/>
              </a:solidFill>
              <a:uFillTx/>
              <a:latin typeface="Daytona Pro Light"/>
            </a:endParaRPr>
          </a:p>
        </p:txBody>
      </p:sp>
      <p:sp>
        <p:nvSpPr>
          <p:cNvPr id="37" name="PlaceHolder 5"/>
          <p:cNvSpPr>
            <a:spLocks noGrp="1"/>
          </p:cNvSpPr>
          <p:nvPr>
            <p:ph type="body"/>
          </p:nvPr>
        </p:nvSpPr>
        <p:spPr>
          <a:xfrm>
            <a:off x="1234440" y="3528720"/>
            <a:ext cx="1208880" cy="491760"/>
          </a:xfrm>
          <a:prstGeom prst="rect">
            <a:avLst/>
          </a:prstGeom>
          <a:noFill/>
          <a:ln w="0">
            <a:noFill/>
          </a:ln>
        </p:spPr>
        <p:txBody>
          <a:bodyPr lIns="90000" rIns="90000" tIns="45000" bIns="45000" anchor="ctr">
            <a:noAutofit/>
          </a:bodyPr>
          <a:p>
            <a:pPr indent="0" algn="ctr" defTabSz="914400">
              <a:lnSpc>
                <a:spcPct val="100000"/>
              </a:lnSpc>
              <a:spcBef>
                <a:spcPts val="1001"/>
              </a:spcBef>
              <a:buNone/>
              <a:tabLst>
                <a:tab algn="l" pos="0"/>
              </a:tabLst>
            </a:pPr>
            <a:r>
              <a:rPr b="0" lang="en-US" sz="1000" spc="201" strike="noStrike" u="none" cap="all">
                <a:solidFill>
                  <a:schemeClr val="accent6"/>
                </a:solidFill>
                <a:uFillTx/>
                <a:latin typeface="Century Gothic Bold"/>
              </a:rPr>
              <a:t>Click to add name</a:t>
            </a:r>
            <a:endParaRPr b="0" lang="en-US" sz="1000" strike="noStrike" u="none">
              <a:solidFill>
                <a:schemeClr val="dk1"/>
              </a:solidFill>
              <a:uFillTx/>
              <a:latin typeface="Daytona Pro Light"/>
            </a:endParaRPr>
          </a:p>
        </p:txBody>
      </p:sp>
      <p:sp>
        <p:nvSpPr>
          <p:cNvPr id="38" name="PlaceHolder 6"/>
          <p:cNvSpPr>
            <a:spLocks noGrp="1"/>
          </p:cNvSpPr>
          <p:nvPr>
            <p:ph type="body"/>
          </p:nvPr>
        </p:nvSpPr>
        <p:spPr>
          <a:xfrm>
            <a:off x="7130880" y="3528720"/>
            <a:ext cx="1380240" cy="491760"/>
          </a:xfrm>
          <a:prstGeom prst="rect">
            <a:avLst/>
          </a:prstGeom>
          <a:noFill/>
          <a:ln w="0">
            <a:noFill/>
          </a:ln>
        </p:spPr>
        <p:txBody>
          <a:bodyPr lIns="90000" rIns="90000" tIns="45000" bIns="45000" anchor="ctr">
            <a:noAutofit/>
          </a:bodyPr>
          <a:p>
            <a:pPr indent="0" algn="ctr" defTabSz="914400">
              <a:lnSpc>
                <a:spcPct val="100000"/>
              </a:lnSpc>
              <a:spcBef>
                <a:spcPts val="1001"/>
              </a:spcBef>
              <a:buNone/>
              <a:tabLst>
                <a:tab algn="l" pos="0"/>
              </a:tabLst>
            </a:pPr>
            <a:r>
              <a:rPr b="0" lang="en-US" sz="1000" spc="201" strike="noStrike" u="none" cap="all">
                <a:solidFill>
                  <a:schemeClr val="accent6"/>
                </a:solidFill>
                <a:uFillTx/>
                <a:latin typeface="Century Gothic Bold"/>
              </a:rPr>
              <a:t>Click to add name</a:t>
            </a:r>
            <a:endParaRPr b="0" lang="en-US" sz="1000" strike="noStrike" u="none">
              <a:solidFill>
                <a:schemeClr val="dk1"/>
              </a:solidFill>
              <a:uFillTx/>
              <a:latin typeface="Daytona Pro Light"/>
            </a:endParaRPr>
          </a:p>
        </p:txBody>
      </p:sp>
      <p:sp>
        <p:nvSpPr>
          <p:cNvPr id="39" name="PlaceHolder 7"/>
          <p:cNvSpPr>
            <a:spLocks noGrp="1"/>
          </p:cNvSpPr>
          <p:nvPr>
            <p:ph type="body"/>
          </p:nvPr>
        </p:nvSpPr>
        <p:spPr>
          <a:xfrm>
            <a:off x="1322280" y="4634280"/>
            <a:ext cx="1182960" cy="491760"/>
          </a:xfrm>
          <a:prstGeom prst="rect">
            <a:avLst/>
          </a:prstGeom>
          <a:noFill/>
          <a:ln w="0">
            <a:noFill/>
          </a:ln>
        </p:spPr>
        <p:txBody>
          <a:bodyPr lIns="90000" rIns="90000" tIns="45000" bIns="45000" anchor="ctr">
            <a:noAutofit/>
          </a:bodyPr>
          <a:p>
            <a:pPr indent="0" algn="ctr" defTabSz="914400">
              <a:lnSpc>
                <a:spcPct val="100000"/>
              </a:lnSpc>
              <a:spcBef>
                <a:spcPts val="1001"/>
              </a:spcBef>
              <a:buNone/>
              <a:tabLst>
                <a:tab algn="l" pos="0"/>
              </a:tabLst>
            </a:pPr>
            <a:r>
              <a:rPr b="0" lang="en-US" sz="1800" spc="201" strike="noStrike" u="none" cap="all">
                <a:solidFill>
                  <a:schemeClr val="accent1">
                    <a:lumMod val="50000"/>
                    <a:lumOff val="50000"/>
                  </a:schemeClr>
                </a:solidFill>
                <a:uFillTx/>
                <a:latin typeface="Century Gothic Bold"/>
              </a:rPr>
              <a:t>Click to add name</a:t>
            </a:r>
            <a:endParaRPr b="0" lang="en-US" sz="1800" strike="noStrike" u="none">
              <a:solidFill>
                <a:schemeClr val="dk1"/>
              </a:solidFill>
              <a:uFillTx/>
              <a:latin typeface="Daytona Pro Light"/>
            </a:endParaRPr>
          </a:p>
        </p:txBody>
      </p:sp>
      <p:sp>
        <p:nvSpPr>
          <p:cNvPr id="40" name="PlaceHolder 8"/>
          <p:cNvSpPr>
            <a:spLocks noGrp="1"/>
          </p:cNvSpPr>
          <p:nvPr>
            <p:ph type="body"/>
          </p:nvPr>
        </p:nvSpPr>
        <p:spPr>
          <a:xfrm>
            <a:off x="2859840" y="4460040"/>
            <a:ext cx="1182960" cy="491760"/>
          </a:xfrm>
          <a:prstGeom prst="rect">
            <a:avLst/>
          </a:prstGeom>
          <a:noFill/>
          <a:ln w="0">
            <a:noFill/>
          </a:ln>
        </p:spPr>
        <p:txBody>
          <a:bodyPr lIns="90000" rIns="90000" tIns="45000" bIns="45000" anchor="ctr">
            <a:noAutofit/>
          </a:bodyPr>
          <a:p>
            <a:pPr indent="0" algn="ctr" defTabSz="914400">
              <a:lnSpc>
                <a:spcPct val="100000"/>
              </a:lnSpc>
              <a:spcBef>
                <a:spcPts val="1001"/>
              </a:spcBef>
              <a:buNone/>
              <a:tabLst>
                <a:tab algn="l" pos="0"/>
              </a:tabLst>
            </a:pPr>
            <a:r>
              <a:rPr b="0" lang="en-US" sz="1800" spc="201" strike="noStrike" u="none" cap="all">
                <a:solidFill>
                  <a:schemeClr val="accent5"/>
                </a:solidFill>
                <a:uFillTx/>
                <a:latin typeface="Century Gothic Bold"/>
              </a:rPr>
              <a:t>Click to add name</a:t>
            </a:r>
            <a:endParaRPr b="0" lang="en-US" sz="1800" strike="noStrike" u="none">
              <a:solidFill>
                <a:schemeClr val="dk1"/>
              </a:solidFill>
              <a:uFillTx/>
              <a:latin typeface="Daytona Pro Light"/>
            </a:endParaRPr>
          </a:p>
        </p:txBody>
      </p:sp>
      <p:sp>
        <p:nvSpPr>
          <p:cNvPr id="41" name="PlaceHolder 9"/>
          <p:cNvSpPr>
            <a:spLocks noGrp="1"/>
          </p:cNvSpPr>
          <p:nvPr>
            <p:ph type="body"/>
          </p:nvPr>
        </p:nvSpPr>
        <p:spPr>
          <a:xfrm>
            <a:off x="5237280" y="4321800"/>
            <a:ext cx="1182960" cy="491760"/>
          </a:xfrm>
          <a:prstGeom prst="rect">
            <a:avLst/>
          </a:prstGeom>
          <a:noFill/>
          <a:ln w="0">
            <a:noFill/>
          </a:ln>
        </p:spPr>
        <p:txBody>
          <a:bodyPr lIns="90000" rIns="90000" tIns="45000" bIns="45000" anchor="ctr">
            <a:noAutofit/>
          </a:bodyPr>
          <a:p>
            <a:pPr indent="0" algn="ctr" defTabSz="914400">
              <a:lnSpc>
                <a:spcPct val="100000"/>
              </a:lnSpc>
              <a:spcBef>
                <a:spcPts val="1001"/>
              </a:spcBef>
              <a:buNone/>
              <a:tabLst>
                <a:tab algn="l" pos="0"/>
              </a:tabLst>
            </a:pPr>
            <a:r>
              <a:rPr b="0" lang="en-US" sz="1800" spc="201" strike="noStrike" u="none" cap="all">
                <a:solidFill>
                  <a:schemeClr val="accent6">
                    <a:lumMod val="75000"/>
                  </a:schemeClr>
                </a:solidFill>
                <a:uFillTx/>
                <a:latin typeface="Century Gothic Bold"/>
              </a:rPr>
              <a:t>Click to add name</a:t>
            </a:r>
            <a:endParaRPr b="0" lang="en-US" sz="1800" strike="noStrike" u="none">
              <a:solidFill>
                <a:schemeClr val="dk1"/>
              </a:solidFill>
              <a:uFillTx/>
              <a:latin typeface="Daytona Pro Light"/>
            </a:endParaRPr>
          </a:p>
        </p:txBody>
      </p:sp>
      <p:sp>
        <p:nvSpPr>
          <p:cNvPr id="42" name="PlaceHolder 10"/>
          <p:cNvSpPr>
            <a:spLocks noGrp="1"/>
          </p:cNvSpPr>
          <p:nvPr>
            <p:ph type="body"/>
          </p:nvPr>
        </p:nvSpPr>
        <p:spPr>
          <a:xfrm>
            <a:off x="3927240" y="5468760"/>
            <a:ext cx="1706760" cy="491760"/>
          </a:xfrm>
          <a:prstGeom prst="rect">
            <a:avLst/>
          </a:prstGeom>
          <a:noFill/>
          <a:ln w="0">
            <a:noFill/>
          </a:ln>
        </p:spPr>
        <p:txBody>
          <a:bodyPr lIns="90000" rIns="90000" tIns="45000" bIns="45000" anchor="ctr">
            <a:noAutofit/>
          </a:bodyPr>
          <a:p>
            <a:pPr indent="0" algn="ctr" defTabSz="914400">
              <a:lnSpc>
                <a:spcPct val="100000"/>
              </a:lnSpc>
              <a:spcBef>
                <a:spcPts val="1001"/>
              </a:spcBef>
              <a:buNone/>
              <a:tabLst>
                <a:tab algn="l" pos="0"/>
              </a:tabLst>
            </a:pPr>
            <a:r>
              <a:rPr b="0" lang="en-US" sz="1000" spc="201" strike="noStrike" u="none" cap="all">
                <a:solidFill>
                  <a:schemeClr val="accent6"/>
                </a:solidFill>
                <a:uFillTx/>
                <a:latin typeface="Century Gothic Bold"/>
              </a:rPr>
              <a:t>Click to add name</a:t>
            </a:r>
            <a:endParaRPr b="0" lang="en-US" sz="1000" strike="noStrike" u="none">
              <a:solidFill>
                <a:schemeClr val="dk1"/>
              </a:solidFill>
              <a:uFillTx/>
              <a:latin typeface="Daytona Pro Light"/>
            </a:endParaRPr>
          </a:p>
        </p:txBody>
      </p:sp>
      <p:sp>
        <p:nvSpPr>
          <p:cNvPr id="43" name="PlaceHolder 11"/>
          <p:cNvSpPr>
            <a:spLocks noGrp="1"/>
          </p:cNvSpPr>
          <p:nvPr>
            <p:ph type="body"/>
          </p:nvPr>
        </p:nvSpPr>
        <p:spPr>
          <a:xfrm>
            <a:off x="6486480" y="5195520"/>
            <a:ext cx="1182960" cy="491760"/>
          </a:xfrm>
          <a:prstGeom prst="rect">
            <a:avLst/>
          </a:prstGeom>
          <a:noFill/>
          <a:ln w="0">
            <a:noFill/>
          </a:ln>
        </p:spPr>
        <p:txBody>
          <a:bodyPr lIns="90000" rIns="90000" tIns="45000" bIns="45000" anchor="ctr">
            <a:noAutofit/>
          </a:bodyPr>
          <a:p>
            <a:pPr indent="0" algn="ctr" defTabSz="914400">
              <a:lnSpc>
                <a:spcPct val="100000"/>
              </a:lnSpc>
              <a:spcBef>
                <a:spcPts val="1001"/>
              </a:spcBef>
              <a:buNone/>
              <a:tabLst>
                <a:tab algn="l" pos="0"/>
              </a:tabLst>
            </a:pPr>
            <a:r>
              <a:rPr b="0" lang="en-US" sz="1800" spc="201" strike="noStrike" u="none" cap="all">
                <a:solidFill>
                  <a:schemeClr val="lt1">
                    <a:lumMod val="75000"/>
                  </a:schemeClr>
                </a:solidFill>
                <a:uFillTx/>
                <a:latin typeface="Century Gothic Bold"/>
              </a:rPr>
              <a:t>Click to add name</a:t>
            </a:r>
            <a:endParaRPr b="0" lang="en-US" sz="1800" strike="noStrike" u="none">
              <a:solidFill>
                <a:schemeClr val="dk1"/>
              </a:solidFill>
              <a:uFillTx/>
              <a:latin typeface="Daytona Pro Light"/>
            </a:endParaRPr>
          </a:p>
        </p:txBody>
      </p:sp>
      <p:cxnSp>
        <p:nvCxnSpPr>
          <p:cNvPr id="44" name="Straight Connector 16">
            <a:extLst>
              <a:ext uri="{C183D7F6-B498-43B3-948B-1728B52AA6E4}">
                <adec:decorative xmlns:adec="http://schemas.microsoft.com/office/drawing/2017/decorative" val="1"/>
              </a:ext>
            </a:extLst>
          </p:cNvPr>
          <p:cNvCxnSpPr/>
          <p:nvPr/>
        </p:nvCxnSpPr>
        <p:spPr>
          <a:xfrm>
            <a:off x="2447280" y="3774600"/>
            <a:ext cx="4683960" cy="360"/>
          </a:xfrm>
          <a:prstGeom prst="straightConnector1">
            <a:avLst/>
          </a:prstGeom>
          <a:ln w="6480">
            <a:solidFill>
              <a:schemeClr val="accent6"/>
            </a:solidFill>
            <a:miter/>
          </a:ln>
        </p:spPr>
      </p:cxnSp>
      <p:cxnSp>
        <p:nvCxnSpPr>
          <p:cNvPr id="45" name="Straight Connector 51">
            <a:extLst>
              <a:ext uri="{C183D7F6-B498-43B3-948B-1728B52AA6E4}">
                <adec:decorative xmlns:adec="http://schemas.microsoft.com/office/drawing/2017/decorative" val="1"/>
              </a:ext>
            </a:extLst>
          </p:cNvPr>
          <p:cNvCxnSpPr/>
          <p:nvPr/>
        </p:nvCxnSpPr>
        <p:spPr>
          <a:xfrm flipV="1">
            <a:off x="4780440" y="2091960"/>
            <a:ext cx="5040" cy="3377160"/>
          </a:xfrm>
          <a:prstGeom prst="straightConnector1">
            <a:avLst/>
          </a:prstGeom>
          <a:ln w="6480">
            <a:solidFill>
              <a:schemeClr val="accent6"/>
            </a:solidFill>
            <a:miter/>
          </a:ln>
        </p:spPr>
      </p:cxnSp>
      <p:sp>
        <p:nvSpPr>
          <p:cNvPr id="46" name="PlaceHolder 12"/>
          <p:cNvSpPr>
            <a:spLocks noGrp="1"/>
          </p:cNvSpPr>
          <p:nvPr>
            <p:ph type="ftr" idx="7"/>
          </p:nvPr>
        </p:nvSpPr>
        <p:spPr>
          <a:xfrm rot="5400000">
            <a:off x="10541520" y="1408320"/>
            <a:ext cx="2770200" cy="364680"/>
          </a:xfrm>
          <a:prstGeom prst="rect">
            <a:avLst/>
          </a:prstGeom>
          <a:noFill/>
          <a:ln w="0">
            <a:noFill/>
          </a:ln>
        </p:spPr>
        <p:txBody>
          <a:bodyPr lIns="90000" rIns="90000" tIns="45000" bIns="45000" anchor="ctr">
            <a:noAutofit/>
          </a:bodyPr>
          <a:lstStyle>
            <a:lvl1pPr indent="0" algn="r" defTabSz="914400">
              <a:lnSpc>
                <a:spcPct val="100000"/>
              </a:lnSpc>
              <a:buNone/>
              <a:defRPr b="0" lang="en-US" sz="900" spc="400" strike="noStrike" u="none" cap="all">
                <a:solidFill>
                  <a:schemeClr val="lt1"/>
                </a:solidFill>
                <a:uFillTx/>
                <a:latin typeface="Century Gothic Bold"/>
              </a:defRPr>
            </a:lvl1pPr>
          </a:lstStyle>
          <a:p>
            <a:pPr indent="0" algn="r" defTabSz="914400">
              <a:lnSpc>
                <a:spcPct val="100000"/>
              </a:lnSpc>
              <a:buNone/>
            </a:pPr>
            <a:r>
              <a:rPr b="0" lang="en-US" sz="900" spc="400" strike="noStrike" u="none" cap="all">
                <a:solidFill>
                  <a:schemeClr val="lt1"/>
                </a:solidFill>
                <a:uFillTx/>
                <a:latin typeface="Century Gothic Bold"/>
              </a:rPr>
              <a:t>&lt;footer&gt;</a:t>
            </a:r>
            <a:endParaRPr b="0" lang="en-US" sz="900" strike="noStrike" u="none">
              <a:solidFill>
                <a:srgbClr val="ffffff"/>
              </a:solidFill>
              <a:uFillTx/>
              <a:latin typeface="Times New Roman"/>
            </a:endParaRPr>
          </a:p>
        </p:txBody>
      </p:sp>
      <p:sp>
        <p:nvSpPr>
          <p:cNvPr id="47" name="PlaceHolder 13"/>
          <p:cNvSpPr>
            <a:spLocks noGrp="1"/>
          </p:cNvSpPr>
          <p:nvPr>
            <p:ph type="sldNum" idx="8"/>
          </p:nvPr>
        </p:nvSpPr>
        <p:spPr>
          <a:xfrm>
            <a:off x="11518920" y="3164760"/>
            <a:ext cx="545400" cy="579600"/>
          </a:xfrm>
          <a:prstGeom prst="rect">
            <a:avLst/>
          </a:prstGeom>
          <a:noFill/>
          <a:ln w="0">
            <a:noFill/>
          </a:ln>
        </p:spPr>
        <p:txBody>
          <a:bodyPr lIns="90000" rIns="90000" tIns="45000" bIns="45000" anchor="ctr">
            <a:noAutofit/>
          </a:bodyPr>
          <a:lstStyle>
            <a:lvl1pPr indent="0" algn="r" defTabSz="914400">
              <a:lnSpc>
                <a:spcPct val="100000"/>
              </a:lnSpc>
              <a:buNone/>
              <a:defRPr b="0" lang="en-US" sz="1600" strike="noStrike" u="none">
                <a:solidFill>
                  <a:schemeClr val="accent1"/>
                </a:solidFill>
                <a:uFillTx/>
                <a:latin typeface="Daytona Pro Light"/>
              </a:defRPr>
            </a:lvl1pPr>
          </a:lstStyle>
          <a:p>
            <a:pPr indent="0" algn="r" defTabSz="914400">
              <a:lnSpc>
                <a:spcPct val="100000"/>
              </a:lnSpc>
              <a:buNone/>
            </a:pPr>
            <a:fld id="{E0B263C9-5464-4BDA-B1CD-2506A499B6C3}" type="slidenum">
              <a:rPr b="0" lang="en-US" sz="1600" strike="noStrike" u="none">
                <a:solidFill>
                  <a:schemeClr val="accent1"/>
                </a:solidFill>
                <a:uFillTx/>
                <a:latin typeface="Daytona Pro Light"/>
              </a:rPr>
              <a:t>&lt;number&gt;</a:t>
            </a:fld>
            <a:endParaRPr b="0" lang="en-US" sz="1600" strike="noStrike" u="none">
              <a:solidFill>
                <a:srgbClr val="ffffff"/>
              </a:solidFill>
              <a:uFillTx/>
              <a:latin typeface="Times New Roman"/>
            </a:endParaRPr>
          </a:p>
        </p:txBody>
      </p:sp>
      <p:sp>
        <p:nvSpPr>
          <p:cNvPr id="48" name="PlaceHolder 14"/>
          <p:cNvSpPr>
            <a:spLocks noGrp="1"/>
          </p:cNvSpPr>
          <p:nvPr>
            <p:ph type="dt" idx="9"/>
          </p:nvPr>
        </p:nvSpPr>
        <p:spPr>
          <a:xfrm rot="5400000">
            <a:off x="10596240" y="5074920"/>
            <a:ext cx="2647440" cy="364680"/>
          </a:xfrm>
          <a:prstGeom prst="rect">
            <a:avLst/>
          </a:prstGeom>
          <a:noFill/>
          <a:ln w="0">
            <a:noFill/>
          </a:ln>
        </p:spPr>
        <p:txBody>
          <a:bodyPr lIns="90000" rIns="90000" tIns="45000" bIns="45000" anchor="ctr">
            <a:noAutofit/>
          </a:bodyPr>
          <a:lstStyle>
            <a:lvl1pPr indent="0" defTabSz="914400">
              <a:lnSpc>
                <a:spcPct val="100000"/>
              </a:lnSpc>
              <a:buNone/>
              <a:defRPr b="0" lang="en-US" sz="900" spc="400" strike="noStrike" u="none" cap="all">
                <a:solidFill>
                  <a:schemeClr val="lt1"/>
                </a:solidFill>
                <a:uFillTx/>
                <a:latin typeface="Century Gothic Bold"/>
              </a:defRPr>
            </a:lvl1pPr>
          </a:lstStyle>
          <a:p>
            <a:pPr indent="0" defTabSz="914400">
              <a:lnSpc>
                <a:spcPct val="100000"/>
              </a:lnSpc>
              <a:buNone/>
            </a:pPr>
            <a:r>
              <a:rPr b="0" lang="en-US" sz="900" spc="400" strike="noStrike" u="none" cap="all">
                <a:solidFill>
                  <a:schemeClr val="lt1"/>
                </a:solidFill>
                <a:uFillTx/>
                <a:latin typeface="Century Gothic Bold"/>
              </a:rPr>
              <a:t>&lt;date/time&gt;</a:t>
            </a:r>
            <a:endParaRPr b="0" lang="en-US" sz="900" strike="noStrike" u="none">
              <a:solidFill>
                <a:srgbClr val="ffffff"/>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7" r:id="rId4"/>
    <p:sldLayoutId id="2147483658" r:id="rId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solidFill>
      </p:bgPr>
    </p:bg>
    <p:spTree>
      <p:nvGrpSpPr>
        <p:cNvPr id="1" name=""/>
        <p:cNvGrpSpPr/>
        <p:nvPr/>
      </p:nvGrpSpPr>
      <p:grpSpPr>
        <a:xfrm>
          <a:off x="0" y="0"/>
          <a:ext cx="0" cy="0"/>
          <a:chOff x="0" y="0"/>
          <a:chExt cx="0" cy="0"/>
        </a:xfrm>
      </p:grpSpPr>
      <p:pic>
        <p:nvPicPr>
          <p:cNvPr id="51" name="Graphic 1" descr="">
            <a:extLst>
              <a:ext uri="{C183D7F6-B498-43B3-948B-1728B52AA6E4}">
                <adec:decorative xmlns:adec="http://schemas.microsoft.com/office/drawing/2017/decorative" val="1"/>
              </a:ext>
            </a:extLst>
          </p:cNvPr>
          <p:cNvPicPr/>
          <p:nvPr/>
        </p:nvPicPr>
        <p:blipFill>
          <a:blip r:embed="rId2">
            <a:extLst>
              <a:ext uri="{96DAC541-7B7A-43D3-8B79-37D633B846F1}">
                <asvg:svgBlip xmlns:asvg="http://schemas.microsoft.com/office/drawing/2016/SVG/main" r:embed="rId3"/>
              </a:ext>
            </a:extLst>
          </a:blip>
          <a:stretch/>
        </p:blipFill>
        <p:spPr>
          <a:xfrm>
            <a:off x="0" y="3240"/>
            <a:ext cx="12191760" cy="6857640"/>
          </a:xfrm>
          <a:prstGeom prst="rect">
            <a:avLst/>
          </a:prstGeom>
          <a:noFill/>
          <a:ln w="0">
            <a:noFill/>
          </a:ln>
        </p:spPr>
      </p:pic>
      <p:sp>
        <p:nvSpPr>
          <p:cNvPr id="52" name="PlaceHolder 1"/>
          <p:cNvSpPr>
            <a:spLocks noGrp="1"/>
          </p:cNvSpPr>
          <p:nvPr>
            <p:ph type="title"/>
          </p:nvPr>
        </p:nvSpPr>
        <p:spPr>
          <a:xfrm>
            <a:off x="3294360" y="1158840"/>
            <a:ext cx="5611320" cy="677520"/>
          </a:xfrm>
          <a:prstGeom prst="rect">
            <a:avLst/>
          </a:prstGeom>
          <a:noFill/>
          <a:ln w="0">
            <a:noFill/>
          </a:ln>
        </p:spPr>
        <p:txBody>
          <a:bodyPr lIns="90000" rIns="90000" tIns="45000" bIns="45000" anchor="b">
            <a:noAutofit/>
          </a:bodyPr>
          <a:p>
            <a:pPr indent="0" algn="ctr" defTabSz="914400">
              <a:lnSpc>
                <a:spcPct val="90000"/>
              </a:lnSpc>
              <a:buNone/>
            </a:pPr>
            <a:r>
              <a:rPr b="0" lang="en-US" sz="2800" spc="400" strike="noStrike" u="none" cap="all">
                <a:solidFill>
                  <a:schemeClr val="lt1"/>
                </a:solidFill>
                <a:uFillTx/>
                <a:latin typeface="Century Gothic Bold"/>
              </a:rPr>
              <a:t>Click to add title</a:t>
            </a:r>
            <a:endParaRPr b="0" lang="en-US" sz="2800" strike="noStrike" u="none">
              <a:solidFill>
                <a:schemeClr val="dk1"/>
              </a:solidFill>
              <a:uFillTx/>
              <a:latin typeface="Daytona Pro Light"/>
            </a:endParaRPr>
          </a:p>
        </p:txBody>
      </p:sp>
      <p:sp>
        <p:nvSpPr>
          <p:cNvPr id="53" name="PlaceHolder 2"/>
          <p:cNvSpPr>
            <a:spLocks noGrp="1"/>
          </p:cNvSpPr>
          <p:nvPr>
            <p:ph type="body"/>
          </p:nvPr>
        </p:nvSpPr>
        <p:spPr>
          <a:xfrm>
            <a:off x="3519720" y="1836360"/>
            <a:ext cx="5152320" cy="718200"/>
          </a:xfrm>
          <a:prstGeom prst="rect">
            <a:avLst/>
          </a:prstGeom>
          <a:noFill/>
          <a:ln w="0">
            <a:noFill/>
          </a:ln>
        </p:spPr>
        <p:txBody>
          <a:bodyPr lIns="90000" rIns="90000" tIns="45000" bIns="45000" anchor="t">
            <a:noAutofit/>
          </a:bodyPr>
          <a:p>
            <a:pPr marL="432000" indent="-324000" algn="ctr" defTabSz="914400">
              <a:lnSpc>
                <a:spcPct val="90000"/>
              </a:lnSpc>
              <a:spcBef>
                <a:spcPts val="1001"/>
              </a:spcBef>
              <a:buClr>
                <a:srgbClr val="ffffff"/>
              </a:buClr>
              <a:buSzPct val="45000"/>
              <a:buFont typeface="Wingdings" charset="2"/>
              <a:buChar char=""/>
              <a:tabLst>
                <a:tab algn="l" pos="0"/>
              </a:tabLst>
            </a:pPr>
            <a:r>
              <a:rPr b="0" lang="en-US" sz="1800" spc="201" strike="noStrike" u="none">
                <a:solidFill>
                  <a:schemeClr val="lt1"/>
                </a:solidFill>
                <a:uFillTx/>
                <a:latin typeface="Daytona Pro Light"/>
              </a:rPr>
              <a:t>Add subtitle</a:t>
            </a:r>
            <a:endParaRPr b="0" lang="en-US" sz="1800" strike="noStrike" u="none">
              <a:solidFill>
                <a:schemeClr val="dk1"/>
              </a:solidFill>
              <a:uFillTx/>
              <a:latin typeface="Daytona Pro Light"/>
            </a:endParaRPr>
          </a:p>
        </p:txBody>
      </p:sp>
      <p:sp>
        <p:nvSpPr>
          <p:cNvPr id="54" name="PlaceHolder 3"/>
          <p:cNvSpPr>
            <a:spLocks noGrp="1"/>
          </p:cNvSpPr>
          <p:nvPr>
            <p:ph type="body"/>
          </p:nvPr>
        </p:nvSpPr>
        <p:spPr>
          <a:xfrm>
            <a:off x="1833120" y="3262680"/>
            <a:ext cx="1706760" cy="1048320"/>
          </a:xfrm>
          <a:prstGeom prst="rect">
            <a:avLst/>
          </a:prstGeom>
          <a:noFill/>
          <a:ln w="0">
            <a:noFill/>
          </a:ln>
        </p:spPr>
        <p:txBody>
          <a:bodyPr lIns="90000" rIns="90000" tIns="45000" bIns="45000" anchor="ctr">
            <a:noAutofit/>
          </a:bodyPr>
          <a:p>
            <a:pPr indent="0" algn="ctr" defTabSz="914400">
              <a:lnSpc>
                <a:spcPct val="100000"/>
              </a:lnSpc>
              <a:spcBef>
                <a:spcPts val="1001"/>
              </a:spcBef>
              <a:buNone/>
              <a:tabLst>
                <a:tab algn="l" pos="0"/>
              </a:tabLst>
            </a:pPr>
            <a:r>
              <a:rPr b="0" lang="en-US" sz="1600" spc="201" strike="noStrike" u="none" cap="all">
                <a:solidFill>
                  <a:schemeClr val="accent6"/>
                </a:solidFill>
                <a:uFillTx/>
                <a:latin typeface="Century Gothic Bold"/>
              </a:rPr>
              <a:t>Click to add name</a:t>
            </a:r>
            <a:endParaRPr b="0" lang="en-US" sz="1600" strike="noStrike" u="none">
              <a:solidFill>
                <a:schemeClr val="dk1"/>
              </a:solidFill>
              <a:uFillTx/>
              <a:latin typeface="Daytona Pro Light"/>
            </a:endParaRPr>
          </a:p>
        </p:txBody>
      </p:sp>
      <p:sp>
        <p:nvSpPr>
          <p:cNvPr id="55" name="PlaceHolder 4"/>
          <p:cNvSpPr>
            <a:spLocks noGrp="1"/>
          </p:cNvSpPr>
          <p:nvPr>
            <p:ph type="body"/>
          </p:nvPr>
        </p:nvSpPr>
        <p:spPr>
          <a:xfrm>
            <a:off x="5053320" y="3262680"/>
            <a:ext cx="1706760" cy="1048320"/>
          </a:xfrm>
          <a:prstGeom prst="rect">
            <a:avLst/>
          </a:prstGeom>
          <a:noFill/>
          <a:ln w="0">
            <a:noFill/>
          </a:ln>
        </p:spPr>
        <p:txBody>
          <a:bodyPr lIns="90000" rIns="90000" tIns="45000" bIns="45000" anchor="ctr">
            <a:noAutofit/>
          </a:bodyPr>
          <a:p>
            <a:pPr indent="0" algn="ctr" defTabSz="914400">
              <a:lnSpc>
                <a:spcPct val="100000"/>
              </a:lnSpc>
              <a:spcBef>
                <a:spcPts val="1001"/>
              </a:spcBef>
              <a:buNone/>
              <a:tabLst>
                <a:tab algn="l" pos="0"/>
              </a:tabLst>
            </a:pPr>
            <a:r>
              <a:rPr b="0" lang="en-US" sz="1600" spc="201" strike="noStrike" u="none" cap="all">
                <a:solidFill>
                  <a:schemeClr val="accent6"/>
                </a:solidFill>
                <a:uFillTx/>
                <a:latin typeface="Century Gothic Bold"/>
              </a:rPr>
              <a:t>Click to add name</a:t>
            </a:r>
            <a:endParaRPr b="0" lang="en-US" sz="1600" strike="noStrike" u="none">
              <a:solidFill>
                <a:schemeClr val="dk1"/>
              </a:solidFill>
              <a:uFillTx/>
              <a:latin typeface="Daytona Pro Light"/>
            </a:endParaRPr>
          </a:p>
        </p:txBody>
      </p:sp>
      <p:sp>
        <p:nvSpPr>
          <p:cNvPr id="56" name="PlaceHolder 5"/>
          <p:cNvSpPr>
            <a:spLocks noGrp="1"/>
          </p:cNvSpPr>
          <p:nvPr>
            <p:ph type="body"/>
          </p:nvPr>
        </p:nvSpPr>
        <p:spPr>
          <a:xfrm>
            <a:off x="8196840" y="3262680"/>
            <a:ext cx="1706760" cy="1048320"/>
          </a:xfrm>
          <a:prstGeom prst="rect">
            <a:avLst/>
          </a:prstGeom>
          <a:noFill/>
          <a:ln w="0">
            <a:noFill/>
          </a:ln>
        </p:spPr>
        <p:txBody>
          <a:bodyPr lIns="90000" rIns="90000" tIns="45000" bIns="45000" anchor="ctr">
            <a:noAutofit/>
          </a:bodyPr>
          <a:p>
            <a:pPr indent="0" algn="ctr" defTabSz="914400">
              <a:lnSpc>
                <a:spcPct val="100000"/>
              </a:lnSpc>
              <a:spcBef>
                <a:spcPts val="1001"/>
              </a:spcBef>
              <a:buNone/>
              <a:tabLst>
                <a:tab algn="l" pos="0"/>
              </a:tabLst>
            </a:pPr>
            <a:r>
              <a:rPr b="0" lang="en-US" sz="1600" spc="201" strike="noStrike" u="none" cap="all">
                <a:solidFill>
                  <a:schemeClr val="accent6"/>
                </a:solidFill>
                <a:uFillTx/>
                <a:latin typeface="Century Gothic Bold"/>
              </a:rPr>
              <a:t>Click to add name</a:t>
            </a:r>
            <a:endParaRPr b="0" lang="en-US" sz="1600" strike="noStrike" u="none">
              <a:solidFill>
                <a:schemeClr val="dk1"/>
              </a:solidFill>
              <a:uFillTx/>
              <a:latin typeface="Daytona Pro Light"/>
            </a:endParaRPr>
          </a:p>
        </p:txBody>
      </p:sp>
      <p:sp>
        <p:nvSpPr>
          <p:cNvPr id="57" name="PlaceHolder 6"/>
          <p:cNvSpPr>
            <a:spLocks noGrp="1"/>
          </p:cNvSpPr>
          <p:nvPr>
            <p:ph type="body"/>
          </p:nvPr>
        </p:nvSpPr>
        <p:spPr>
          <a:xfrm>
            <a:off x="1461960" y="4704480"/>
            <a:ext cx="2430720" cy="1148760"/>
          </a:xfrm>
          <a:prstGeom prst="rect">
            <a:avLst/>
          </a:prstGeom>
          <a:noFill/>
          <a:ln w="0">
            <a:noFill/>
          </a:ln>
        </p:spPr>
        <p:txBody>
          <a:bodyPr lIns="90000" rIns="90000" tIns="45000" bIns="45000" anchor="t">
            <a:noAutofit/>
          </a:bodyPr>
          <a:p>
            <a:pPr indent="0" algn="ctr" defTabSz="914400">
              <a:lnSpc>
                <a:spcPct val="125000"/>
              </a:lnSpc>
              <a:buNone/>
              <a:tabLst>
                <a:tab algn="l" pos="0"/>
              </a:tabLst>
            </a:pPr>
            <a:r>
              <a:rPr b="0" lang="en-US" sz="1400" strike="noStrike" u="none">
                <a:solidFill>
                  <a:schemeClr val="lt1"/>
                </a:solidFill>
                <a:uFillTx/>
                <a:latin typeface="Daytona Pro Light"/>
              </a:rPr>
              <a:t>Click to add text</a:t>
            </a:r>
            <a:endParaRPr b="0" lang="en-US" sz="1400" strike="noStrike" u="none">
              <a:solidFill>
                <a:schemeClr val="dk1"/>
              </a:solidFill>
              <a:uFillTx/>
              <a:latin typeface="Daytona Pro Light"/>
            </a:endParaRPr>
          </a:p>
        </p:txBody>
      </p:sp>
      <p:sp>
        <p:nvSpPr>
          <p:cNvPr id="58" name="PlaceHolder 7"/>
          <p:cNvSpPr>
            <a:spLocks noGrp="1"/>
          </p:cNvSpPr>
          <p:nvPr>
            <p:ph type="body"/>
          </p:nvPr>
        </p:nvSpPr>
        <p:spPr>
          <a:xfrm>
            <a:off x="4691160" y="4704480"/>
            <a:ext cx="2430720" cy="1148760"/>
          </a:xfrm>
          <a:prstGeom prst="rect">
            <a:avLst/>
          </a:prstGeom>
          <a:noFill/>
          <a:ln w="0">
            <a:noFill/>
          </a:ln>
        </p:spPr>
        <p:txBody>
          <a:bodyPr lIns="90000" rIns="90000" tIns="45000" bIns="45000" anchor="t">
            <a:noAutofit/>
          </a:bodyPr>
          <a:p>
            <a:pPr indent="0" algn="ctr" defTabSz="914400">
              <a:lnSpc>
                <a:spcPct val="125000"/>
              </a:lnSpc>
              <a:buNone/>
              <a:tabLst>
                <a:tab algn="l" pos="0"/>
              </a:tabLst>
            </a:pPr>
            <a:r>
              <a:rPr b="0" lang="en-US" sz="1400" strike="noStrike" u="none">
                <a:solidFill>
                  <a:schemeClr val="lt1"/>
                </a:solidFill>
                <a:uFillTx/>
                <a:latin typeface="Daytona Pro Light"/>
              </a:rPr>
              <a:t>Click to add text</a:t>
            </a:r>
            <a:endParaRPr b="0" lang="en-US" sz="1400" strike="noStrike" u="none">
              <a:solidFill>
                <a:schemeClr val="dk1"/>
              </a:solidFill>
              <a:uFillTx/>
              <a:latin typeface="Daytona Pro Light"/>
            </a:endParaRPr>
          </a:p>
        </p:txBody>
      </p:sp>
      <p:sp>
        <p:nvSpPr>
          <p:cNvPr id="59" name="PlaceHolder 8"/>
          <p:cNvSpPr>
            <a:spLocks noGrp="1"/>
          </p:cNvSpPr>
          <p:nvPr>
            <p:ph type="body"/>
          </p:nvPr>
        </p:nvSpPr>
        <p:spPr>
          <a:xfrm>
            <a:off x="7835040" y="4704480"/>
            <a:ext cx="2430720" cy="1148760"/>
          </a:xfrm>
          <a:prstGeom prst="rect">
            <a:avLst/>
          </a:prstGeom>
          <a:noFill/>
          <a:ln w="0">
            <a:noFill/>
          </a:ln>
        </p:spPr>
        <p:txBody>
          <a:bodyPr lIns="90000" rIns="90000" tIns="45000" bIns="45000" anchor="t">
            <a:noAutofit/>
          </a:bodyPr>
          <a:p>
            <a:pPr indent="0" algn="ctr" defTabSz="914400">
              <a:lnSpc>
                <a:spcPct val="125000"/>
              </a:lnSpc>
              <a:buNone/>
              <a:tabLst>
                <a:tab algn="l" pos="0"/>
              </a:tabLst>
            </a:pPr>
            <a:r>
              <a:rPr b="0" lang="en-US" sz="1400" strike="noStrike" u="none">
                <a:solidFill>
                  <a:schemeClr val="lt1"/>
                </a:solidFill>
                <a:uFillTx/>
                <a:latin typeface="Daytona Pro Light"/>
              </a:rPr>
              <a:t>Click to add text</a:t>
            </a:r>
            <a:endParaRPr b="0" lang="en-US" sz="1400" strike="noStrike" u="none">
              <a:solidFill>
                <a:schemeClr val="dk1"/>
              </a:solidFill>
              <a:uFillTx/>
              <a:latin typeface="Daytona Pro Light"/>
            </a:endParaRPr>
          </a:p>
        </p:txBody>
      </p:sp>
      <p:sp>
        <p:nvSpPr>
          <p:cNvPr id="60" name="PlaceHolder 9"/>
          <p:cNvSpPr>
            <a:spLocks noGrp="1"/>
          </p:cNvSpPr>
          <p:nvPr>
            <p:ph type="ftr" idx="10"/>
          </p:nvPr>
        </p:nvSpPr>
        <p:spPr>
          <a:xfrm rot="5400000">
            <a:off x="10541520" y="1408320"/>
            <a:ext cx="2770200" cy="364680"/>
          </a:xfrm>
          <a:prstGeom prst="rect">
            <a:avLst/>
          </a:prstGeom>
          <a:noFill/>
          <a:ln w="0">
            <a:noFill/>
          </a:ln>
        </p:spPr>
        <p:txBody>
          <a:bodyPr lIns="90000" rIns="90000" tIns="45000" bIns="45000" anchor="ctr">
            <a:noAutofit/>
          </a:bodyPr>
          <a:lstStyle>
            <a:lvl1pPr indent="0" algn="r" defTabSz="914400">
              <a:lnSpc>
                <a:spcPct val="100000"/>
              </a:lnSpc>
              <a:buNone/>
              <a:defRPr b="0" lang="en-US" sz="900" spc="400" strike="noStrike" u="none" cap="all">
                <a:solidFill>
                  <a:schemeClr val="lt1"/>
                </a:solidFill>
                <a:uFillTx/>
                <a:latin typeface="Century Gothic Bold"/>
              </a:defRPr>
            </a:lvl1pPr>
          </a:lstStyle>
          <a:p>
            <a:pPr indent="0" algn="r" defTabSz="914400">
              <a:lnSpc>
                <a:spcPct val="100000"/>
              </a:lnSpc>
              <a:buNone/>
            </a:pPr>
            <a:r>
              <a:rPr b="0" lang="en-US" sz="900" spc="400" strike="noStrike" u="none" cap="all">
                <a:solidFill>
                  <a:schemeClr val="lt1"/>
                </a:solidFill>
                <a:uFillTx/>
                <a:latin typeface="Century Gothic Bold"/>
              </a:rPr>
              <a:t>&lt;footer&gt;</a:t>
            </a:r>
            <a:endParaRPr b="0" lang="en-US" sz="900" strike="noStrike" u="none">
              <a:solidFill>
                <a:srgbClr val="ffffff"/>
              </a:solidFill>
              <a:uFillTx/>
              <a:latin typeface="Times New Roman"/>
            </a:endParaRPr>
          </a:p>
        </p:txBody>
      </p:sp>
      <p:sp>
        <p:nvSpPr>
          <p:cNvPr id="61" name="PlaceHolder 10"/>
          <p:cNvSpPr>
            <a:spLocks noGrp="1"/>
          </p:cNvSpPr>
          <p:nvPr>
            <p:ph type="sldNum" idx="11"/>
          </p:nvPr>
        </p:nvSpPr>
        <p:spPr>
          <a:xfrm>
            <a:off x="11518920" y="3164760"/>
            <a:ext cx="545400" cy="579600"/>
          </a:xfrm>
          <a:prstGeom prst="rect">
            <a:avLst/>
          </a:prstGeom>
          <a:noFill/>
          <a:ln w="0">
            <a:noFill/>
          </a:ln>
        </p:spPr>
        <p:txBody>
          <a:bodyPr lIns="90000" rIns="90000" tIns="45000" bIns="45000" anchor="ctr">
            <a:noAutofit/>
          </a:bodyPr>
          <a:lstStyle>
            <a:lvl1pPr indent="0" algn="r" defTabSz="914400">
              <a:lnSpc>
                <a:spcPct val="100000"/>
              </a:lnSpc>
              <a:buNone/>
              <a:defRPr b="0" lang="en-US" sz="1600" strike="noStrike" u="none">
                <a:solidFill>
                  <a:schemeClr val="accent6"/>
                </a:solidFill>
                <a:uFillTx/>
                <a:latin typeface="Daytona Pro Light"/>
              </a:defRPr>
            </a:lvl1pPr>
          </a:lstStyle>
          <a:p>
            <a:pPr indent="0" algn="r" defTabSz="914400">
              <a:lnSpc>
                <a:spcPct val="100000"/>
              </a:lnSpc>
              <a:buNone/>
            </a:pPr>
            <a:fld id="{5F39C32D-08F8-42D9-8BB8-79B02E415F13}" type="slidenum">
              <a:rPr b="0" lang="en-US" sz="1600" strike="noStrike" u="none">
                <a:solidFill>
                  <a:schemeClr val="accent6"/>
                </a:solidFill>
                <a:uFillTx/>
                <a:latin typeface="Daytona Pro Light"/>
              </a:rPr>
              <a:t>&lt;number&gt;</a:t>
            </a:fld>
            <a:endParaRPr b="0" lang="en-US" sz="1600" strike="noStrike" u="none">
              <a:solidFill>
                <a:srgbClr val="ffffff"/>
              </a:solidFill>
              <a:uFillTx/>
              <a:latin typeface="Times New Roman"/>
            </a:endParaRPr>
          </a:p>
        </p:txBody>
      </p:sp>
      <p:sp>
        <p:nvSpPr>
          <p:cNvPr id="62" name="PlaceHolder 11"/>
          <p:cNvSpPr>
            <a:spLocks noGrp="1"/>
          </p:cNvSpPr>
          <p:nvPr>
            <p:ph type="dt" idx="12"/>
          </p:nvPr>
        </p:nvSpPr>
        <p:spPr>
          <a:xfrm rot="5400000">
            <a:off x="10596240" y="5074920"/>
            <a:ext cx="2647440" cy="364680"/>
          </a:xfrm>
          <a:prstGeom prst="rect">
            <a:avLst/>
          </a:prstGeom>
          <a:noFill/>
          <a:ln w="0">
            <a:noFill/>
          </a:ln>
        </p:spPr>
        <p:txBody>
          <a:bodyPr lIns="90000" rIns="90000" tIns="45000" bIns="45000" anchor="ctr">
            <a:noAutofit/>
          </a:bodyPr>
          <a:lstStyle>
            <a:lvl1pPr indent="0" defTabSz="914400">
              <a:lnSpc>
                <a:spcPct val="100000"/>
              </a:lnSpc>
              <a:buNone/>
              <a:defRPr b="0" lang="en-US" sz="900" spc="400" strike="noStrike" u="none" cap="all">
                <a:solidFill>
                  <a:schemeClr val="lt1"/>
                </a:solidFill>
                <a:uFillTx/>
                <a:latin typeface="Century Gothic Bold"/>
              </a:defRPr>
            </a:lvl1pPr>
          </a:lstStyle>
          <a:p>
            <a:pPr indent="0" defTabSz="914400">
              <a:lnSpc>
                <a:spcPct val="100000"/>
              </a:lnSpc>
              <a:buNone/>
            </a:pPr>
            <a:r>
              <a:rPr b="0" lang="en-US" sz="900" spc="400" strike="noStrike" u="none" cap="all">
                <a:solidFill>
                  <a:schemeClr val="lt1"/>
                </a:solidFill>
                <a:uFillTx/>
                <a:latin typeface="Century Gothic Bold"/>
              </a:rPr>
              <a:t>&lt;date/time&gt;</a:t>
            </a:r>
            <a:endParaRPr b="0" lang="en-US" sz="900" strike="noStrike" u="none">
              <a:solidFill>
                <a:srgbClr val="ffffff"/>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0" r:id="rId4"/>
    <p:sldLayoutId id="2147483661" r:id="rId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solidFill>
      </p:bgPr>
    </p:bg>
    <p:spTree>
      <p:nvGrpSpPr>
        <p:cNvPr id="1" name=""/>
        <p:cNvGrpSpPr/>
        <p:nvPr/>
      </p:nvGrpSpPr>
      <p:grpSpPr>
        <a:xfrm>
          <a:off x="0" y="0"/>
          <a:ext cx="0" cy="0"/>
          <a:chOff x="0" y="0"/>
          <a:chExt cx="0" cy="0"/>
        </a:xfrm>
      </p:grpSpPr>
      <p:pic>
        <p:nvPicPr>
          <p:cNvPr id="65" name="Graphic 35" descr="">
            <a:extLst>
              <a:ext uri="{C183D7F6-B498-43B3-948B-1728B52AA6E4}">
                <adec:decorative xmlns:adec="http://schemas.microsoft.com/office/drawing/2017/decorative" val="1"/>
              </a:ext>
            </a:extLst>
          </p:cNvPr>
          <p:cNvPicPr/>
          <p:nvPr/>
        </p:nvPicPr>
        <p:blipFill>
          <a:blip r:embed="rId2">
            <a:extLst>
              <a:ext uri="{96DAC541-7B7A-43D3-8B79-37D633B846F1}">
                <asvg:svgBlip xmlns:asvg="http://schemas.microsoft.com/office/drawing/2016/SVG/main" r:embed="rId3"/>
              </a:ext>
            </a:extLst>
          </a:blip>
          <a:stretch/>
        </p:blipFill>
        <p:spPr>
          <a:xfrm>
            <a:off x="0" y="3240"/>
            <a:ext cx="12191760" cy="6857640"/>
          </a:xfrm>
          <a:prstGeom prst="rect">
            <a:avLst/>
          </a:prstGeom>
          <a:noFill/>
          <a:ln w="0">
            <a:noFill/>
          </a:ln>
        </p:spPr>
      </p:pic>
      <p:sp>
        <p:nvSpPr>
          <p:cNvPr id="66" name="PlaceHolder 1"/>
          <p:cNvSpPr>
            <a:spLocks noGrp="1"/>
          </p:cNvSpPr>
          <p:nvPr>
            <p:ph type="title"/>
          </p:nvPr>
        </p:nvSpPr>
        <p:spPr>
          <a:xfrm>
            <a:off x="3357000" y="1144800"/>
            <a:ext cx="5473440" cy="687600"/>
          </a:xfrm>
          <a:prstGeom prst="rect">
            <a:avLst/>
          </a:prstGeom>
          <a:noFill/>
          <a:ln w="0">
            <a:noFill/>
          </a:ln>
        </p:spPr>
        <p:txBody>
          <a:bodyPr lIns="90000" rIns="90000" tIns="45000" bIns="45000" anchor="b">
            <a:noAutofit/>
          </a:bodyPr>
          <a:p>
            <a:pPr indent="0" algn="ctr" defTabSz="914400">
              <a:lnSpc>
                <a:spcPct val="90000"/>
              </a:lnSpc>
              <a:buNone/>
            </a:pPr>
            <a:r>
              <a:rPr b="0" lang="en-US" sz="2800" spc="400" strike="noStrike" u="none" cap="all">
                <a:solidFill>
                  <a:schemeClr val="lt1"/>
                </a:solidFill>
                <a:uFillTx/>
                <a:latin typeface="Century Gothic Bold"/>
              </a:rPr>
              <a:t>Click to add title</a:t>
            </a:r>
            <a:endParaRPr b="0" lang="en-US" sz="2800" strike="noStrike" u="none">
              <a:solidFill>
                <a:schemeClr val="dk1"/>
              </a:solidFill>
              <a:uFillTx/>
              <a:latin typeface="Daytona Pro Light"/>
            </a:endParaRPr>
          </a:p>
        </p:txBody>
      </p:sp>
      <p:sp>
        <p:nvSpPr>
          <p:cNvPr id="67" name="PlaceHolder 2"/>
          <p:cNvSpPr>
            <a:spLocks noGrp="1"/>
          </p:cNvSpPr>
          <p:nvPr>
            <p:ph type="body"/>
          </p:nvPr>
        </p:nvSpPr>
        <p:spPr>
          <a:xfrm>
            <a:off x="3519720" y="1836360"/>
            <a:ext cx="5152320" cy="718200"/>
          </a:xfrm>
          <a:prstGeom prst="rect">
            <a:avLst/>
          </a:prstGeom>
          <a:noFill/>
          <a:ln w="0">
            <a:noFill/>
          </a:ln>
        </p:spPr>
        <p:txBody>
          <a:bodyPr lIns="90000" rIns="90000" tIns="45000" bIns="45000" anchor="t">
            <a:noAutofit/>
          </a:bodyPr>
          <a:p>
            <a:pPr marL="432000" indent="-324000" algn="ctr" defTabSz="914400">
              <a:lnSpc>
                <a:spcPct val="90000"/>
              </a:lnSpc>
              <a:spcBef>
                <a:spcPts val="1001"/>
              </a:spcBef>
              <a:buClr>
                <a:srgbClr val="ffffff"/>
              </a:buClr>
              <a:buSzPct val="45000"/>
              <a:buFont typeface="Wingdings" charset="2"/>
              <a:buChar char=""/>
              <a:tabLst>
                <a:tab algn="l" pos="0"/>
              </a:tabLst>
            </a:pPr>
            <a:r>
              <a:rPr b="0" lang="en-US" sz="1800" spc="201" strike="noStrike" u="none">
                <a:solidFill>
                  <a:schemeClr val="lt1"/>
                </a:solidFill>
                <a:uFillTx/>
                <a:latin typeface="Daytona Pro Light"/>
              </a:rPr>
              <a:t>Add subtitle</a:t>
            </a:r>
            <a:endParaRPr b="0" lang="en-US" sz="1800" strike="noStrike" u="none">
              <a:solidFill>
                <a:schemeClr val="dk1"/>
              </a:solidFill>
              <a:uFillTx/>
              <a:latin typeface="Daytona Pro Light"/>
            </a:endParaRPr>
          </a:p>
        </p:txBody>
      </p:sp>
      <p:sp>
        <p:nvSpPr>
          <p:cNvPr id="68" name="PlaceHolder 3"/>
          <p:cNvSpPr>
            <a:spLocks noGrp="1"/>
          </p:cNvSpPr>
          <p:nvPr>
            <p:ph type="body"/>
          </p:nvPr>
        </p:nvSpPr>
        <p:spPr>
          <a:xfrm>
            <a:off x="964080" y="2822400"/>
            <a:ext cx="3573720" cy="448560"/>
          </a:xfrm>
          <a:prstGeom prst="rect">
            <a:avLst/>
          </a:prstGeom>
          <a:noFill/>
          <a:ln w="0">
            <a:noFill/>
          </a:ln>
        </p:spPr>
        <p:txBody>
          <a:bodyPr lIns="90000" rIns="90000" tIns="45000" bIns="45000" anchor="t">
            <a:noAutofit/>
          </a:bodyPr>
          <a:p>
            <a:pPr indent="0" defTabSz="914400">
              <a:lnSpc>
                <a:spcPct val="90000"/>
              </a:lnSpc>
              <a:spcBef>
                <a:spcPts val="1001"/>
              </a:spcBef>
              <a:buNone/>
              <a:tabLst>
                <a:tab algn="l" pos="0"/>
              </a:tabLst>
            </a:pPr>
            <a:r>
              <a:rPr b="0" lang="en-US" sz="1600" spc="201" strike="noStrike" u="none">
                <a:solidFill>
                  <a:schemeClr val="lt1"/>
                </a:solidFill>
                <a:uFillTx/>
                <a:latin typeface="Century Gothic Bold"/>
              </a:rPr>
              <a:t>Click to add title</a:t>
            </a:r>
            <a:endParaRPr b="0" lang="en-US" sz="1600" strike="noStrike" u="none">
              <a:solidFill>
                <a:schemeClr val="dk1"/>
              </a:solidFill>
              <a:uFillTx/>
              <a:latin typeface="Daytona Pro Light"/>
            </a:endParaRPr>
          </a:p>
        </p:txBody>
      </p:sp>
      <p:sp>
        <p:nvSpPr>
          <p:cNvPr id="69" name="PlaceHolder 4"/>
          <p:cNvSpPr>
            <a:spLocks noGrp="1"/>
          </p:cNvSpPr>
          <p:nvPr>
            <p:ph type="body"/>
          </p:nvPr>
        </p:nvSpPr>
        <p:spPr>
          <a:xfrm>
            <a:off x="866880" y="3333600"/>
            <a:ext cx="4352400" cy="2636640"/>
          </a:xfrm>
          <a:prstGeom prst="rect">
            <a:avLst/>
          </a:prstGeom>
          <a:noFill/>
          <a:ln w="0">
            <a:noFill/>
          </a:ln>
        </p:spPr>
        <p:txBody>
          <a:bodyPr lIns="90000" rIns="90000" tIns="45000" bIns="45000" anchor="t">
            <a:noAutofit/>
          </a:bodyPr>
          <a:p>
            <a:pPr marL="228600" indent="-228600" defTabSz="914400">
              <a:lnSpc>
                <a:spcPct val="90000"/>
              </a:lnSpc>
              <a:spcBef>
                <a:spcPts val="1001"/>
              </a:spcBef>
              <a:buClr>
                <a:srgbClr val="ffffff"/>
              </a:buClr>
              <a:buFont typeface="Arial"/>
              <a:buChar char="•"/>
            </a:pPr>
            <a:r>
              <a:rPr b="0" lang="en-US" sz="2800" strike="noStrike" u="none">
                <a:solidFill>
                  <a:schemeClr val="lt1"/>
                </a:solidFill>
                <a:uFillTx/>
                <a:latin typeface="Daytona Pro Light"/>
              </a:rPr>
              <a:t>Click to edit Master text styles</a:t>
            </a:r>
            <a:endParaRPr b="0" lang="en-US" sz="2800" strike="noStrike" u="none">
              <a:solidFill>
                <a:schemeClr val="dk1"/>
              </a:solidFill>
              <a:uFillTx/>
              <a:latin typeface="Daytona Pro Light"/>
            </a:endParaRPr>
          </a:p>
          <a:p>
            <a:pPr lvl="1" marL="685800" indent="-228600" defTabSz="914400">
              <a:lnSpc>
                <a:spcPct val="90000"/>
              </a:lnSpc>
              <a:spcBef>
                <a:spcPts val="499"/>
              </a:spcBef>
              <a:buClr>
                <a:srgbClr val="ffffff"/>
              </a:buClr>
              <a:buFont typeface="Arial"/>
              <a:buChar char="•"/>
            </a:pPr>
            <a:r>
              <a:rPr b="0" lang="en-US" sz="2400" strike="noStrike" u="none">
                <a:solidFill>
                  <a:schemeClr val="lt1"/>
                </a:solidFill>
                <a:uFillTx/>
                <a:latin typeface="Daytona Pro Light"/>
              </a:rPr>
              <a:t>Second level</a:t>
            </a:r>
            <a:endParaRPr b="0" lang="en-US" sz="2400" strike="noStrike" u="none">
              <a:solidFill>
                <a:schemeClr val="dk1"/>
              </a:solidFill>
              <a:uFillTx/>
              <a:latin typeface="Daytona Pro Light"/>
            </a:endParaRPr>
          </a:p>
          <a:p>
            <a:pPr lvl="2" marL="1143000" indent="-228600" defTabSz="914400">
              <a:lnSpc>
                <a:spcPct val="90000"/>
              </a:lnSpc>
              <a:spcBef>
                <a:spcPts val="499"/>
              </a:spcBef>
              <a:buClr>
                <a:srgbClr val="ffffff"/>
              </a:buClr>
              <a:buFont typeface="Arial"/>
              <a:buChar char="•"/>
            </a:pPr>
            <a:r>
              <a:rPr b="0" lang="en-US" sz="2000" strike="noStrike" u="none">
                <a:solidFill>
                  <a:schemeClr val="lt1"/>
                </a:solidFill>
                <a:uFillTx/>
                <a:latin typeface="Daytona Pro Light"/>
              </a:rPr>
              <a:t>Third level</a:t>
            </a:r>
            <a:endParaRPr b="0" lang="en-US" sz="2000" strike="noStrike" u="none">
              <a:solidFill>
                <a:schemeClr val="dk1"/>
              </a:solidFill>
              <a:uFillTx/>
              <a:latin typeface="Daytona Pro Light"/>
            </a:endParaRPr>
          </a:p>
          <a:p>
            <a:pPr lvl="3" marL="1600200" indent="-228600" defTabSz="914400">
              <a:lnSpc>
                <a:spcPct val="90000"/>
              </a:lnSpc>
              <a:spcBef>
                <a:spcPts val="499"/>
              </a:spcBef>
              <a:buClr>
                <a:srgbClr val="ffffff"/>
              </a:buClr>
              <a:buFont typeface="Arial"/>
              <a:buChar char="•"/>
            </a:pPr>
            <a:r>
              <a:rPr b="0" lang="en-US" sz="1800" strike="noStrike" u="none">
                <a:solidFill>
                  <a:schemeClr val="lt1"/>
                </a:solidFill>
                <a:uFillTx/>
                <a:latin typeface="Daytona Pro Light"/>
              </a:rPr>
              <a:t>Fourth level</a:t>
            </a:r>
            <a:endParaRPr b="0" lang="en-US" sz="1800" strike="noStrike" u="none">
              <a:solidFill>
                <a:schemeClr val="dk1"/>
              </a:solidFill>
              <a:uFillTx/>
              <a:latin typeface="Daytona Pro Light"/>
            </a:endParaRPr>
          </a:p>
          <a:p>
            <a:pPr lvl="4" marL="2057400" indent="-228600" defTabSz="914400">
              <a:lnSpc>
                <a:spcPct val="90000"/>
              </a:lnSpc>
              <a:spcBef>
                <a:spcPts val="499"/>
              </a:spcBef>
              <a:buClr>
                <a:srgbClr val="ffffff"/>
              </a:buClr>
              <a:buFont typeface="Arial"/>
              <a:buChar char="•"/>
            </a:pPr>
            <a:r>
              <a:rPr b="0" lang="en-US" sz="1800" strike="noStrike" u="none">
                <a:solidFill>
                  <a:schemeClr val="lt1"/>
                </a:solidFill>
                <a:uFillTx/>
                <a:latin typeface="Daytona Pro Light"/>
              </a:rPr>
              <a:t>Fifth level</a:t>
            </a:r>
            <a:endParaRPr b="0" lang="en-US" sz="1800" strike="noStrike" u="none">
              <a:solidFill>
                <a:schemeClr val="dk1"/>
              </a:solidFill>
              <a:uFillTx/>
              <a:latin typeface="Daytona Pro Light"/>
            </a:endParaRPr>
          </a:p>
        </p:txBody>
      </p:sp>
      <p:sp>
        <p:nvSpPr>
          <p:cNvPr id="70" name="PlaceHolder 5"/>
          <p:cNvSpPr>
            <a:spLocks noGrp="1"/>
          </p:cNvSpPr>
          <p:nvPr>
            <p:ph type="body"/>
          </p:nvPr>
        </p:nvSpPr>
        <p:spPr>
          <a:xfrm>
            <a:off x="5983200" y="3186360"/>
            <a:ext cx="578520" cy="366120"/>
          </a:xfrm>
          <a:prstGeom prst="rect">
            <a:avLst/>
          </a:prstGeom>
          <a:noFill/>
          <a:ln w="0">
            <a:noFill/>
          </a:ln>
        </p:spPr>
        <p:txBody>
          <a:bodyPr lIns="90000" rIns="90000" tIns="45000" bIns="45000" anchor="t">
            <a:noAutofit/>
          </a:bodyPr>
          <a:p>
            <a:pPr indent="0" algn="ctr" defTabSz="914400">
              <a:lnSpc>
                <a:spcPct val="125000"/>
              </a:lnSpc>
              <a:buNone/>
              <a:tabLst>
                <a:tab algn="l" pos="0"/>
              </a:tabLst>
            </a:pPr>
            <a:r>
              <a:rPr b="0" lang="en-US" sz="1200" strike="noStrike" u="none">
                <a:solidFill>
                  <a:schemeClr val="lt1"/>
                </a:solidFill>
                <a:uFillTx/>
                <a:latin typeface="Daytona Pro Light"/>
              </a:rPr>
              <a:t>Text</a:t>
            </a:r>
            <a:endParaRPr b="0" lang="en-US" sz="1200" strike="noStrike" u="none">
              <a:solidFill>
                <a:schemeClr val="dk1"/>
              </a:solidFill>
              <a:uFillTx/>
              <a:latin typeface="Daytona Pro Light"/>
            </a:endParaRPr>
          </a:p>
        </p:txBody>
      </p:sp>
      <p:sp>
        <p:nvSpPr>
          <p:cNvPr id="71" name="PlaceHolder 6"/>
          <p:cNvSpPr>
            <a:spLocks noGrp="1"/>
          </p:cNvSpPr>
          <p:nvPr>
            <p:ph type="body"/>
          </p:nvPr>
        </p:nvSpPr>
        <p:spPr>
          <a:xfrm>
            <a:off x="5983200" y="3699720"/>
            <a:ext cx="578520" cy="366120"/>
          </a:xfrm>
          <a:prstGeom prst="rect">
            <a:avLst/>
          </a:prstGeom>
          <a:noFill/>
          <a:ln w="0">
            <a:noFill/>
          </a:ln>
        </p:spPr>
        <p:txBody>
          <a:bodyPr lIns="90000" rIns="90000" tIns="45000" bIns="45000" anchor="t">
            <a:noAutofit/>
          </a:bodyPr>
          <a:p>
            <a:pPr indent="0" algn="ctr" defTabSz="914400">
              <a:lnSpc>
                <a:spcPct val="125000"/>
              </a:lnSpc>
              <a:buNone/>
              <a:tabLst>
                <a:tab algn="l" pos="0"/>
              </a:tabLst>
            </a:pPr>
            <a:r>
              <a:rPr b="0" lang="en-US" sz="1200" strike="noStrike" u="none">
                <a:solidFill>
                  <a:schemeClr val="lt1"/>
                </a:solidFill>
                <a:uFillTx/>
                <a:latin typeface="Daytona Pro Light"/>
              </a:rPr>
              <a:t>Text</a:t>
            </a:r>
            <a:endParaRPr b="0" lang="en-US" sz="1200" strike="noStrike" u="none">
              <a:solidFill>
                <a:schemeClr val="dk1"/>
              </a:solidFill>
              <a:uFillTx/>
              <a:latin typeface="Daytona Pro Light"/>
            </a:endParaRPr>
          </a:p>
        </p:txBody>
      </p:sp>
      <p:sp>
        <p:nvSpPr>
          <p:cNvPr id="72" name="PlaceHolder 7"/>
          <p:cNvSpPr>
            <a:spLocks noGrp="1"/>
          </p:cNvSpPr>
          <p:nvPr>
            <p:ph type="body"/>
          </p:nvPr>
        </p:nvSpPr>
        <p:spPr>
          <a:xfrm>
            <a:off x="5983200" y="4213080"/>
            <a:ext cx="578520" cy="366120"/>
          </a:xfrm>
          <a:prstGeom prst="rect">
            <a:avLst/>
          </a:prstGeom>
          <a:noFill/>
          <a:ln w="0">
            <a:noFill/>
          </a:ln>
        </p:spPr>
        <p:txBody>
          <a:bodyPr lIns="90000" rIns="90000" tIns="45000" bIns="45000" anchor="t">
            <a:noAutofit/>
          </a:bodyPr>
          <a:p>
            <a:pPr indent="0" algn="ctr" defTabSz="914400">
              <a:lnSpc>
                <a:spcPct val="125000"/>
              </a:lnSpc>
              <a:buNone/>
              <a:tabLst>
                <a:tab algn="l" pos="0"/>
              </a:tabLst>
            </a:pPr>
            <a:r>
              <a:rPr b="0" lang="en-US" sz="1200" strike="noStrike" u="none">
                <a:solidFill>
                  <a:schemeClr val="lt1"/>
                </a:solidFill>
                <a:uFillTx/>
                <a:latin typeface="Daytona Pro Light"/>
              </a:rPr>
              <a:t>Text</a:t>
            </a:r>
            <a:endParaRPr b="0" lang="en-US" sz="1200" strike="noStrike" u="none">
              <a:solidFill>
                <a:schemeClr val="dk1"/>
              </a:solidFill>
              <a:uFillTx/>
              <a:latin typeface="Daytona Pro Light"/>
            </a:endParaRPr>
          </a:p>
        </p:txBody>
      </p:sp>
      <p:sp>
        <p:nvSpPr>
          <p:cNvPr id="73" name="PlaceHolder 8"/>
          <p:cNvSpPr>
            <a:spLocks noGrp="1"/>
          </p:cNvSpPr>
          <p:nvPr>
            <p:ph type="body"/>
          </p:nvPr>
        </p:nvSpPr>
        <p:spPr>
          <a:xfrm>
            <a:off x="5983200" y="4726440"/>
            <a:ext cx="578520" cy="366120"/>
          </a:xfrm>
          <a:prstGeom prst="rect">
            <a:avLst/>
          </a:prstGeom>
          <a:noFill/>
          <a:ln w="0">
            <a:noFill/>
          </a:ln>
        </p:spPr>
        <p:txBody>
          <a:bodyPr lIns="90000" rIns="90000" tIns="45000" bIns="45000" anchor="t">
            <a:noAutofit/>
          </a:bodyPr>
          <a:p>
            <a:pPr indent="0" algn="ctr" defTabSz="914400">
              <a:lnSpc>
                <a:spcPct val="125000"/>
              </a:lnSpc>
              <a:buNone/>
              <a:tabLst>
                <a:tab algn="l" pos="0"/>
              </a:tabLst>
            </a:pPr>
            <a:r>
              <a:rPr b="0" lang="en-US" sz="1200" strike="noStrike" u="none">
                <a:solidFill>
                  <a:schemeClr val="lt1"/>
                </a:solidFill>
                <a:uFillTx/>
                <a:latin typeface="Daytona Pro Light"/>
              </a:rPr>
              <a:t>Text</a:t>
            </a:r>
            <a:endParaRPr b="0" lang="en-US" sz="1200" strike="noStrike" u="none">
              <a:solidFill>
                <a:schemeClr val="dk1"/>
              </a:solidFill>
              <a:uFillTx/>
              <a:latin typeface="Daytona Pro Light"/>
            </a:endParaRPr>
          </a:p>
        </p:txBody>
      </p:sp>
      <p:sp>
        <p:nvSpPr>
          <p:cNvPr id="74" name="PlaceHolder 9"/>
          <p:cNvSpPr>
            <a:spLocks noGrp="1"/>
          </p:cNvSpPr>
          <p:nvPr>
            <p:ph type="body"/>
          </p:nvPr>
        </p:nvSpPr>
        <p:spPr>
          <a:xfrm>
            <a:off x="5983200" y="5239800"/>
            <a:ext cx="578520" cy="366120"/>
          </a:xfrm>
          <a:prstGeom prst="rect">
            <a:avLst/>
          </a:prstGeom>
          <a:noFill/>
          <a:ln w="0">
            <a:noFill/>
          </a:ln>
        </p:spPr>
        <p:txBody>
          <a:bodyPr lIns="90000" rIns="90000" tIns="45000" bIns="45000" anchor="t">
            <a:noAutofit/>
          </a:bodyPr>
          <a:p>
            <a:pPr indent="0" algn="ctr" defTabSz="914400">
              <a:lnSpc>
                <a:spcPct val="125000"/>
              </a:lnSpc>
              <a:buNone/>
              <a:tabLst>
                <a:tab algn="l" pos="0"/>
              </a:tabLst>
            </a:pPr>
            <a:r>
              <a:rPr b="0" lang="en-US" sz="1200" strike="noStrike" u="none">
                <a:solidFill>
                  <a:schemeClr val="lt1"/>
                </a:solidFill>
                <a:uFillTx/>
                <a:latin typeface="Daytona Pro Light"/>
              </a:rPr>
              <a:t>Text</a:t>
            </a:r>
            <a:endParaRPr b="0" lang="en-US" sz="1200" strike="noStrike" u="none">
              <a:solidFill>
                <a:schemeClr val="dk1"/>
              </a:solidFill>
              <a:uFillTx/>
              <a:latin typeface="Daytona Pro Light"/>
            </a:endParaRPr>
          </a:p>
        </p:txBody>
      </p:sp>
      <p:sp>
        <p:nvSpPr>
          <p:cNvPr id="75" name="PlaceHolder 10"/>
          <p:cNvSpPr>
            <a:spLocks noGrp="1"/>
          </p:cNvSpPr>
          <p:nvPr>
            <p:ph type="body"/>
          </p:nvPr>
        </p:nvSpPr>
        <p:spPr>
          <a:xfrm>
            <a:off x="5983200" y="5757120"/>
            <a:ext cx="578520" cy="366120"/>
          </a:xfrm>
          <a:prstGeom prst="rect">
            <a:avLst/>
          </a:prstGeom>
          <a:noFill/>
          <a:ln w="0">
            <a:noFill/>
          </a:ln>
        </p:spPr>
        <p:txBody>
          <a:bodyPr lIns="90000" rIns="90000" tIns="45000" bIns="45000" anchor="t">
            <a:noAutofit/>
          </a:bodyPr>
          <a:p>
            <a:pPr indent="0" algn="ctr" defTabSz="914400">
              <a:lnSpc>
                <a:spcPct val="125000"/>
              </a:lnSpc>
              <a:buNone/>
              <a:tabLst>
                <a:tab algn="l" pos="0"/>
              </a:tabLst>
            </a:pPr>
            <a:r>
              <a:rPr b="0" lang="en-US" sz="1200" strike="noStrike" u="none">
                <a:solidFill>
                  <a:schemeClr val="lt1"/>
                </a:solidFill>
                <a:uFillTx/>
                <a:latin typeface="Daytona Pro Light"/>
              </a:rPr>
              <a:t>Text</a:t>
            </a:r>
            <a:endParaRPr b="0" lang="en-US" sz="1200" strike="noStrike" u="none">
              <a:solidFill>
                <a:schemeClr val="dk1"/>
              </a:solidFill>
              <a:uFillTx/>
              <a:latin typeface="Daytona Pro Light"/>
            </a:endParaRPr>
          </a:p>
        </p:txBody>
      </p:sp>
      <p:sp>
        <p:nvSpPr>
          <p:cNvPr id="76" name="PlaceHolder 11"/>
          <p:cNvSpPr>
            <a:spLocks noGrp="1"/>
          </p:cNvSpPr>
          <p:nvPr>
            <p:ph type="body"/>
          </p:nvPr>
        </p:nvSpPr>
        <p:spPr>
          <a:xfrm>
            <a:off x="6480000" y="2829960"/>
            <a:ext cx="3573720" cy="448560"/>
          </a:xfrm>
          <a:prstGeom prst="rect">
            <a:avLst/>
          </a:prstGeom>
          <a:noFill/>
          <a:ln w="0">
            <a:noFill/>
          </a:ln>
        </p:spPr>
        <p:txBody>
          <a:bodyPr lIns="90000" rIns="90000" tIns="45000" bIns="45000" anchor="t">
            <a:noAutofit/>
          </a:bodyPr>
          <a:p>
            <a:pPr indent="0" defTabSz="914400">
              <a:lnSpc>
                <a:spcPct val="90000"/>
              </a:lnSpc>
              <a:spcBef>
                <a:spcPts val="1001"/>
              </a:spcBef>
              <a:buNone/>
              <a:tabLst>
                <a:tab algn="l" pos="0"/>
              </a:tabLst>
            </a:pPr>
            <a:r>
              <a:rPr b="0" lang="en-US" sz="1600" spc="201" strike="noStrike" u="none">
                <a:solidFill>
                  <a:schemeClr val="lt1"/>
                </a:solidFill>
                <a:uFillTx/>
                <a:latin typeface="Century Gothic Bold"/>
              </a:rPr>
              <a:t>Click to add title</a:t>
            </a:r>
            <a:endParaRPr b="0" lang="en-US" sz="1600" strike="noStrike" u="none">
              <a:solidFill>
                <a:schemeClr val="dk1"/>
              </a:solidFill>
              <a:uFillTx/>
              <a:latin typeface="Daytona Pro Light"/>
            </a:endParaRPr>
          </a:p>
        </p:txBody>
      </p:sp>
      <p:sp>
        <p:nvSpPr>
          <p:cNvPr id="77" name="PlaceHolder 12"/>
          <p:cNvSpPr>
            <a:spLocks noGrp="1"/>
          </p:cNvSpPr>
          <p:nvPr>
            <p:ph type="body"/>
          </p:nvPr>
        </p:nvSpPr>
        <p:spPr>
          <a:xfrm>
            <a:off x="6756120" y="5930640"/>
            <a:ext cx="680400" cy="552960"/>
          </a:xfrm>
          <a:prstGeom prst="rect">
            <a:avLst/>
          </a:prstGeom>
          <a:noFill/>
          <a:ln w="0">
            <a:noFill/>
          </a:ln>
        </p:spPr>
        <p:txBody>
          <a:bodyPr lIns="90000" rIns="90000" tIns="45000" bIns="45000" anchor="t">
            <a:noAutofit/>
          </a:bodyPr>
          <a:p>
            <a:pPr indent="0" algn="ctr" defTabSz="914400">
              <a:lnSpc>
                <a:spcPct val="125000"/>
              </a:lnSpc>
              <a:buNone/>
              <a:tabLst>
                <a:tab algn="l" pos="0"/>
              </a:tabLst>
            </a:pPr>
            <a:r>
              <a:rPr b="0" lang="en-US" sz="1200" strike="noStrike" u="none">
                <a:solidFill>
                  <a:schemeClr val="lt1"/>
                </a:solidFill>
                <a:uFillTx/>
                <a:latin typeface="Daytona Pro Light"/>
              </a:rPr>
              <a:t>Text</a:t>
            </a:r>
            <a:endParaRPr b="0" lang="en-US" sz="1200" strike="noStrike" u="none">
              <a:solidFill>
                <a:schemeClr val="dk1"/>
              </a:solidFill>
              <a:uFillTx/>
              <a:latin typeface="Daytona Pro Light"/>
            </a:endParaRPr>
          </a:p>
        </p:txBody>
      </p:sp>
      <p:sp>
        <p:nvSpPr>
          <p:cNvPr id="78" name="PlaceHolder 13"/>
          <p:cNvSpPr>
            <a:spLocks noGrp="1"/>
          </p:cNvSpPr>
          <p:nvPr>
            <p:ph type="body"/>
          </p:nvPr>
        </p:nvSpPr>
        <p:spPr>
          <a:xfrm>
            <a:off x="7583760" y="5930640"/>
            <a:ext cx="717480" cy="552960"/>
          </a:xfrm>
          <a:prstGeom prst="rect">
            <a:avLst/>
          </a:prstGeom>
          <a:noFill/>
          <a:ln w="0">
            <a:noFill/>
          </a:ln>
        </p:spPr>
        <p:txBody>
          <a:bodyPr lIns="90000" rIns="90000" tIns="45000" bIns="45000" anchor="t">
            <a:noAutofit/>
          </a:bodyPr>
          <a:p>
            <a:pPr indent="0" algn="ctr" defTabSz="914400">
              <a:lnSpc>
                <a:spcPct val="125000"/>
              </a:lnSpc>
              <a:buNone/>
              <a:tabLst>
                <a:tab algn="l" pos="0"/>
              </a:tabLst>
            </a:pPr>
            <a:r>
              <a:rPr b="0" lang="en-US" sz="1200" strike="noStrike" u="none">
                <a:solidFill>
                  <a:schemeClr val="lt1"/>
                </a:solidFill>
                <a:uFillTx/>
                <a:latin typeface="Daytona Pro Light"/>
              </a:rPr>
              <a:t>Text</a:t>
            </a:r>
            <a:endParaRPr b="0" lang="en-US" sz="1200" strike="noStrike" u="none">
              <a:solidFill>
                <a:schemeClr val="dk1"/>
              </a:solidFill>
              <a:uFillTx/>
              <a:latin typeface="Daytona Pro Light"/>
            </a:endParaRPr>
          </a:p>
        </p:txBody>
      </p:sp>
      <p:sp>
        <p:nvSpPr>
          <p:cNvPr id="79" name="PlaceHolder 14"/>
          <p:cNvSpPr>
            <a:spLocks noGrp="1"/>
          </p:cNvSpPr>
          <p:nvPr>
            <p:ph type="body"/>
          </p:nvPr>
        </p:nvSpPr>
        <p:spPr>
          <a:xfrm>
            <a:off x="8418600" y="5929920"/>
            <a:ext cx="687960" cy="552960"/>
          </a:xfrm>
          <a:prstGeom prst="rect">
            <a:avLst/>
          </a:prstGeom>
          <a:noFill/>
          <a:ln w="0">
            <a:noFill/>
          </a:ln>
        </p:spPr>
        <p:txBody>
          <a:bodyPr lIns="90000" rIns="90000" tIns="45000" bIns="45000" anchor="t">
            <a:noAutofit/>
          </a:bodyPr>
          <a:p>
            <a:pPr indent="0" algn="ctr" defTabSz="914400">
              <a:lnSpc>
                <a:spcPct val="125000"/>
              </a:lnSpc>
              <a:buNone/>
              <a:tabLst>
                <a:tab algn="l" pos="0"/>
              </a:tabLst>
            </a:pPr>
            <a:r>
              <a:rPr b="0" lang="en-US" sz="1200" strike="noStrike" u="none">
                <a:solidFill>
                  <a:schemeClr val="lt1"/>
                </a:solidFill>
                <a:uFillTx/>
                <a:latin typeface="Daytona Pro Light"/>
              </a:rPr>
              <a:t>Text</a:t>
            </a:r>
            <a:endParaRPr b="0" lang="en-US" sz="1200" strike="noStrike" u="none">
              <a:solidFill>
                <a:schemeClr val="dk1"/>
              </a:solidFill>
              <a:uFillTx/>
              <a:latin typeface="Daytona Pro Light"/>
            </a:endParaRPr>
          </a:p>
        </p:txBody>
      </p:sp>
      <p:sp>
        <p:nvSpPr>
          <p:cNvPr id="80" name="PlaceHolder 15"/>
          <p:cNvSpPr>
            <a:spLocks noGrp="1"/>
          </p:cNvSpPr>
          <p:nvPr>
            <p:ph type="body"/>
          </p:nvPr>
        </p:nvSpPr>
        <p:spPr>
          <a:xfrm>
            <a:off x="9244440" y="5929920"/>
            <a:ext cx="680400" cy="552960"/>
          </a:xfrm>
          <a:prstGeom prst="rect">
            <a:avLst/>
          </a:prstGeom>
          <a:noFill/>
          <a:ln w="0">
            <a:noFill/>
          </a:ln>
        </p:spPr>
        <p:txBody>
          <a:bodyPr lIns="90000" rIns="90000" tIns="45000" bIns="45000" anchor="t">
            <a:noAutofit/>
          </a:bodyPr>
          <a:p>
            <a:pPr indent="0" algn="ctr" defTabSz="914400">
              <a:lnSpc>
                <a:spcPct val="125000"/>
              </a:lnSpc>
              <a:buNone/>
              <a:tabLst>
                <a:tab algn="l" pos="0"/>
              </a:tabLst>
            </a:pPr>
            <a:r>
              <a:rPr b="0" lang="en-US" sz="1200" strike="noStrike" u="none">
                <a:solidFill>
                  <a:schemeClr val="lt1"/>
                </a:solidFill>
                <a:uFillTx/>
                <a:latin typeface="Daytona Pro Light"/>
              </a:rPr>
              <a:t>Text</a:t>
            </a:r>
            <a:endParaRPr b="0" lang="en-US" sz="1200" strike="noStrike" u="none">
              <a:solidFill>
                <a:schemeClr val="dk1"/>
              </a:solidFill>
              <a:uFillTx/>
              <a:latin typeface="Daytona Pro Light"/>
            </a:endParaRPr>
          </a:p>
        </p:txBody>
      </p:sp>
      <p:sp>
        <p:nvSpPr>
          <p:cNvPr id="81" name="PlaceHolder 16"/>
          <p:cNvSpPr>
            <a:spLocks noGrp="1"/>
          </p:cNvSpPr>
          <p:nvPr>
            <p:ph type="body"/>
          </p:nvPr>
        </p:nvSpPr>
        <p:spPr>
          <a:xfrm>
            <a:off x="10072800" y="5929920"/>
            <a:ext cx="717480" cy="552960"/>
          </a:xfrm>
          <a:prstGeom prst="rect">
            <a:avLst/>
          </a:prstGeom>
          <a:noFill/>
          <a:ln w="0">
            <a:noFill/>
          </a:ln>
        </p:spPr>
        <p:txBody>
          <a:bodyPr lIns="90000" rIns="90000" tIns="45000" bIns="45000" anchor="t">
            <a:noAutofit/>
          </a:bodyPr>
          <a:p>
            <a:pPr indent="0" algn="ctr" defTabSz="914400">
              <a:lnSpc>
                <a:spcPct val="125000"/>
              </a:lnSpc>
              <a:buNone/>
              <a:tabLst>
                <a:tab algn="l" pos="0"/>
              </a:tabLst>
            </a:pPr>
            <a:r>
              <a:rPr b="0" lang="en-US" sz="1200" strike="noStrike" u="none">
                <a:solidFill>
                  <a:schemeClr val="lt1"/>
                </a:solidFill>
                <a:uFillTx/>
                <a:latin typeface="Daytona Pro Light"/>
              </a:rPr>
              <a:t>Text</a:t>
            </a:r>
            <a:endParaRPr b="0" lang="en-US" sz="1200" strike="noStrike" u="none">
              <a:solidFill>
                <a:schemeClr val="dk1"/>
              </a:solidFill>
              <a:uFillTx/>
              <a:latin typeface="Daytona Pro Light"/>
            </a:endParaRPr>
          </a:p>
        </p:txBody>
      </p:sp>
      <p:grpSp>
        <p:nvGrpSpPr>
          <p:cNvPr id="82" name="Group 80">
            <a:extLst>
              <a:ext uri="{C183D7F6-B498-43B3-948B-1728B52AA6E4}">
                <adec:decorative xmlns:adec="http://schemas.microsoft.com/office/drawing/2017/decorative" val="1"/>
              </a:ext>
            </a:extLst>
          </p:cNvPr>
          <p:cNvGrpSpPr/>
          <p:nvPr/>
        </p:nvGrpSpPr>
        <p:grpSpPr>
          <a:xfrm>
            <a:off x="6593040" y="3356640"/>
            <a:ext cx="4296600" cy="2583360"/>
            <a:chOff x="6593040" y="3356640"/>
            <a:chExt cx="4296600" cy="2583360"/>
          </a:xfrm>
        </p:grpSpPr>
        <p:cxnSp>
          <p:nvCxnSpPr>
            <p:cNvPr id="83" name="Straight Connector 41"/>
            <p:cNvCxnSpPr/>
            <p:nvPr/>
          </p:nvCxnSpPr>
          <p:spPr>
            <a:xfrm>
              <a:off x="6593040" y="3873960"/>
              <a:ext cx="4296960" cy="360"/>
            </a:xfrm>
            <a:prstGeom prst="straightConnector1">
              <a:avLst/>
            </a:prstGeom>
            <a:ln w="6480">
              <a:solidFill>
                <a:schemeClr val="accent3">
                  <a:alpha val="40000"/>
                </a:schemeClr>
              </a:solidFill>
              <a:miter/>
            </a:ln>
          </p:spPr>
        </p:cxnSp>
        <p:cxnSp>
          <p:nvCxnSpPr>
            <p:cNvPr id="84" name="Straight Connector 46"/>
            <p:cNvCxnSpPr/>
            <p:nvPr/>
          </p:nvCxnSpPr>
          <p:spPr>
            <a:xfrm>
              <a:off x="6593040" y="3356640"/>
              <a:ext cx="4296960" cy="360"/>
            </a:xfrm>
            <a:prstGeom prst="straightConnector1">
              <a:avLst/>
            </a:prstGeom>
            <a:ln w="6480">
              <a:solidFill>
                <a:schemeClr val="accent3">
                  <a:alpha val="40000"/>
                </a:schemeClr>
              </a:solidFill>
              <a:miter/>
            </a:ln>
          </p:spPr>
        </p:cxnSp>
        <p:cxnSp>
          <p:nvCxnSpPr>
            <p:cNvPr id="85" name="Straight Connector 59"/>
            <p:cNvCxnSpPr/>
            <p:nvPr/>
          </p:nvCxnSpPr>
          <p:spPr>
            <a:xfrm>
              <a:off x="6593040" y="5940000"/>
              <a:ext cx="4296960" cy="360"/>
            </a:xfrm>
            <a:prstGeom prst="straightConnector1">
              <a:avLst/>
            </a:prstGeom>
            <a:ln w="6480">
              <a:solidFill>
                <a:schemeClr val="accent3">
                  <a:alpha val="40000"/>
                </a:schemeClr>
              </a:solidFill>
              <a:miter/>
            </a:ln>
          </p:spPr>
        </p:cxnSp>
        <p:cxnSp>
          <p:nvCxnSpPr>
            <p:cNvPr id="86" name="Straight Connector 61"/>
            <p:cNvCxnSpPr/>
            <p:nvPr/>
          </p:nvCxnSpPr>
          <p:spPr>
            <a:xfrm>
              <a:off x="6593040" y="5416920"/>
              <a:ext cx="4296960" cy="360"/>
            </a:xfrm>
            <a:prstGeom prst="straightConnector1">
              <a:avLst/>
            </a:prstGeom>
            <a:ln w="6480">
              <a:solidFill>
                <a:schemeClr val="accent3">
                  <a:alpha val="40000"/>
                </a:schemeClr>
              </a:solidFill>
              <a:miter/>
            </a:ln>
          </p:spPr>
        </p:cxnSp>
        <p:cxnSp>
          <p:nvCxnSpPr>
            <p:cNvPr id="87" name="Straight Connector 63"/>
            <p:cNvCxnSpPr/>
            <p:nvPr/>
          </p:nvCxnSpPr>
          <p:spPr>
            <a:xfrm>
              <a:off x="6593040" y="4908240"/>
              <a:ext cx="4296960" cy="360"/>
            </a:xfrm>
            <a:prstGeom prst="straightConnector1">
              <a:avLst/>
            </a:prstGeom>
            <a:ln w="6480">
              <a:solidFill>
                <a:schemeClr val="accent3">
                  <a:alpha val="40000"/>
                </a:schemeClr>
              </a:solidFill>
              <a:miter/>
            </a:ln>
          </p:spPr>
        </p:cxnSp>
        <p:cxnSp>
          <p:nvCxnSpPr>
            <p:cNvPr id="88" name="Straight Connector 65"/>
            <p:cNvCxnSpPr/>
            <p:nvPr/>
          </p:nvCxnSpPr>
          <p:spPr>
            <a:xfrm>
              <a:off x="6593040" y="4393440"/>
              <a:ext cx="4296960" cy="360"/>
            </a:xfrm>
            <a:prstGeom prst="straightConnector1">
              <a:avLst/>
            </a:prstGeom>
            <a:ln w="6480">
              <a:solidFill>
                <a:schemeClr val="accent3">
                  <a:alpha val="40000"/>
                </a:schemeClr>
              </a:solidFill>
              <a:miter/>
            </a:ln>
          </p:spPr>
        </p:cxnSp>
      </p:grpSp>
      <p:sp>
        <p:nvSpPr>
          <p:cNvPr id="89" name="Rectangle 6">
            <a:extLst>
              <a:ext uri="{C183D7F6-B498-43B3-948B-1728B52AA6E4}">
                <adec:decorative xmlns:adec="http://schemas.microsoft.com/office/drawing/2017/decorative" val="1"/>
              </a:ext>
            </a:extLst>
          </p:cNvPr>
          <p:cNvSpPr/>
          <p:nvPr/>
        </p:nvSpPr>
        <p:spPr>
          <a:xfrm>
            <a:off x="6756120" y="5430960"/>
            <a:ext cx="680400" cy="501120"/>
          </a:xfrm>
          <a:prstGeom prst="rect">
            <a:avLst/>
          </a:prstGeom>
          <a:solidFill>
            <a:schemeClr val="accent1"/>
          </a:solidFill>
          <a:ln w="12600">
            <a:solidFill>
              <a:schemeClr val="accent6"/>
            </a:solidFill>
            <a:miter/>
          </a:ln>
        </p:spPr>
        <p:style>
          <a:lnRef idx="0"/>
          <a:fillRef idx="0"/>
          <a:effectRef idx="0"/>
          <a:fontRef idx="minor"/>
        </p:style>
        <p:txBody>
          <a:bodyPr lIns="90000" rIns="90000" tIns="45000" bIns="45000" anchor="ctr">
            <a:noAutofit/>
          </a:bodyPr>
          <a:p>
            <a:endParaRPr b="0" lang="en-US" sz="1800" strike="noStrike" u="none">
              <a:solidFill>
                <a:schemeClr val="lt1"/>
              </a:solidFill>
              <a:uFillTx/>
              <a:latin typeface="Daytona Pro Light"/>
            </a:endParaRPr>
          </a:p>
        </p:txBody>
      </p:sp>
      <p:sp>
        <p:nvSpPr>
          <p:cNvPr id="90" name="Rectangle 10">
            <a:extLst>
              <a:ext uri="{C183D7F6-B498-43B3-948B-1728B52AA6E4}">
                <adec:decorative xmlns:adec="http://schemas.microsoft.com/office/drawing/2017/decorative" val="1"/>
              </a:ext>
            </a:extLst>
          </p:cNvPr>
          <p:cNvSpPr/>
          <p:nvPr/>
        </p:nvSpPr>
        <p:spPr>
          <a:xfrm>
            <a:off x="7586280" y="4913640"/>
            <a:ext cx="680400" cy="1018080"/>
          </a:xfrm>
          <a:prstGeom prst="rect">
            <a:avLst/>
          </a:prstGeom>
          <a:solidFill>
            <a:schemeClr val="accent1"/>
          </a:solidFill>
          <a:ln w="12600">
            <a:solidFill>
              <a:schemeClr val="accent6"/>
            </a:solidFill>
            <a:miter/>
          </a:ln>
        </p:spPr>
        <p:style>
          <a:lnRef idx="0"/>
          <a:fillRef idx="0"/>
          <a:effectRef idx="0"/>
          <a:fontRef idx="minor"/>
        </p:style>
        <p:txBody>
          <a:bodyPr lIns="90000" rIns="90000" tIns="45000" bIns="45000" anchor="ctr">
            <a:noAutofit/>
          </a:bodyPr>
          <a:p>
            <a:endParaRPr b="0" lang="en-US" sz="1800" strike="noStrike" u="none">
              <a:solidFill>
                <a:schemeClr val="lt1"/>
              </a:solidFill>
              <a:uFillTx/>
              <a:latin typeface="Daytona Pro Light"/>
            </a:endParaRPr>
          </a:p>
        </p:txBody>
      </p:sp>
      <p:sp>
        <p:nvSpPr>
          <p:cNvPr id="91" name="Rectangle 16">
            <a:extLst>
              <a:ext uri="{C183D7F6-B498-43B3-948B-1728B52AA6E4}">
                <adec:decorative xmlns:adec="http://schemas.microsoft.com/office/drawing/2017/decorative" val="1"/>
              </a:ext>
            </a:extLst>
          </p:cNvPr>
          <p:cNvSpPr/>
          <p:nvPr/>
        </p:nvSpPr>
        <p:spPr>
          <a:xfrm>
            <a:off x="8416080" y="4396680"/>
            <a:ext cx="680400" cy="1534680"/>
          </a:xfrm>
          <a:prstGeom prst="rect">
            <a:avLst/>
          </a:prstGeom>
          <a:solidFill>
            <a:schemeClr val="accent1"/>
          </a:solidFill>
          <a:ln w="12600">
            <a:solidFill>
              <a:schemeClr val="accent6"/>
            </a:solidFill>
            <a:miter/>
          </a:ln>
        </p:spPr>
        <p:style>
          <a:lnRef idx="0"/>
          <a:fillRef idx="0"/>
          <a:effectRef idx="0"/>
          <a:fontRef idx="minor"/>
        </p:style>
        <p:txBody>
          <a:bodyPr lIns="90000" rIns="90000" tIns="45000" bIns="45000" anchor="ctr">
            <a:noAutofit/>
          </a:bodyPr>
          <a:p>
            <a:endParaRPr b="0" lang="en-US" sz="1800" strike="noStrike" u="none">
              <a:solidFill>
                <a:schemeClr val="lt1"/>
              </a:solidFill>
              <a:uFillTx/>
              <a:latin typeface="Daytona Pro Light"/>
            </a:endParaRPr>
          </a:p>
        </p:txBody>
      </p:sp>
      <p:sp>
        <p:nvSpPr>
          <p:cNvPr id="92" name="Rectangle 18">
            <a:extLst>
              <a:ext uri="{C183D7F6-B498-43B3-948B-1728B52AA6E4}">
                <adec:decorative xmlns:adec="http://schemas.microsoft.com/office/drawing/2017/decorative" val="1"/>
              </a:ext>
            </a:extLst>
          </p:cNvPr>
          <p:cNvSpPr/>
          <p:nvPr/>
        </p:nvSpPr>
        <p:spPr>
          <a:xfrm>
            <a:off x="9244440" y="3879360"/>
            <a:ext cx="680400" cy="2051640"/>
          </a:xfrm>
          <a:prstGeom prst="rect">
            <a:avLst/>
          </a:prstGeom>
          <a:solidFill>
            <a:schemeClr val="accent1"/>
          </a:solidFill>
          <a:ln w="12600">
            <a:solidFill>
              <a:schemeClr val="accent6"/>
            </a:solidFill>
            <a:miter/>
          </a:ln>
        </p:spPr>
        <p:style>
          <a:lnRef idx="0"/>
          <a:fillRef idx="0"/>
          <a:effectRef idx="0"/>
          <a:fontRef idx="minor"/>
        </p:style>
        <p:txBody>
          <a:bodyPr lIns="90000" rIns="90000" tIns="45000" bIns="45000" anchor="ctr">
            <a:noAutofit/>
          </a:bodyPr>
          <a:p>
            <a:endParaRPr b="0" lang="en-US" sz="1800" strike="noStrike" u="none">
              <a:solidFill>
                <a:schemeClr val="lt1"/>
              </a:solidFill>
              <a:uFillTx/>
              <a:latin typeface="Daytona Pro Light"/>
            </a:endParaRPr>
          </a:p>
        </p:txBody>
      </p:sp>
      <p:sp>
        <p:nvSpPr>
          <p:cNvPr id="93" name="Rectangle 20">
            <a:extLst>
              <a:ext uri="{C183D7F6-B498-43B3-948B-1728B52AA6E4}">
                <adec:decorative xmlns:adec="http://schemas.microsoft.com/office/drawing/2017/decorative" val="1"/>
              </a:ext>
            </a:extLst>
          </p:cNvPr>
          <p:cNvSpPr/>
          <p:nvPr/>
        </p:nvSpPr>
        <p:spPr>
          <a:xfrm>
            <a:off x="10075320" y="3362400"/>
            <a:ext cx="680400" cy="2568960"/>
          </a:xfrm>
          <a:prstGeom prst="rect">
            <a:avLst/>
          </a:prstGeom>
          <a:solidFill>
            <a:schemeClr val="accent1"/>
          </a:solidFill>
          <a:ln w="12600">
            <a:solidFill>
              <a:schemeClr val="accent6"/>
            </a:solidFill>
            <a:miter/>
          </a:ln>
        </p:spPr>
        <p:style>
          <a:lnRef idx="0"/>
          <a:fillRef idx="0"/>
          <a:effectRef idx="0"/>
          <a:fontRef idx="minor"/>
        </p:style>
        <p:txBody>
          <a:bodyPr lIns="90000" rIns="90000" tIns="45000" bIns="45000" anchor="ctr">
            <a:noAutofit/>
          </a:bodyPr>
          <a:p>
            <a:endParaRPr b="0" lang="en-US" sz="1800" strike="noStrike" u="none">
              <a:solidFill>
                <a:schemeClr val="lt1"/>
              </a:solidFill>
              <a:uFillTx/>
              <a:latin typeface="Daytona Pro Light"/>
            </a:endParaRPr>
          </a:p>
        </p:txBody>
      </p:sp>
      <p:sp>
        <p:nvSpPr>
          <p:cNvPr id="94" name="PlaceHolder 17"/>
          <p:cNvSpPr>
            <a:spLocks noGrp="1"/>
          </p:cNvSpPr>
          <p:nvPr>
            <p:ph type="ftr" idx="13"/>
          </p:nvPr>
        </p:nvSpPr>
        <p:spPr>
          <a:xfrm rot="5400000">
            <a:off x="10541520" y="1408320"/>
            <a:ext cx="2770200" cy="364680"/>
          </a:xfrm>
          <a:prstGeom prst="rect">
            <a:avLst/>
          </a:prstGeom>
          <a:noFill/>
          <a:ln w="0">
            <a:noFill/>
          </a:ln>
        </p:spPr>
        <p:txBody>
          <a:bodyPr lIns="90000" rIns="90000" tIns="45000" bIns="45000" anchor="ctr">
            <a:noAutofit/>
          </a:bodyPr>
          <a:lstStyle>
            <a:lvl1pPr indent="0" algn="r" defTabSz="914400">
              <a:lnSpc>
                <a:spcPct val="100000"/>
              </a:lnSpc>
              <a:buNone/>
              <a:defRPr b="0" lang="en-US" sz="900" spc="400" strike="noStrike" u="none" cap="all">
                <a:solidFill>
                  <a:schemeClr val="lt1"/>
                </a:solidFill>
                <a:uFillTx/>
                <a:latin typeface="Century Gothic Bold"/>
              </a:defRPr>
            </a:lvl1pPr>
          </a:lstStyle>
          <a:p>
            <a:pPr indent="0" algn="r" defTabSz="914400">
              <a:lnSpc>
                <a:spcPct val="100000"/>
              </a:lnSpc>
              <a:buNone/>
            </a:pPr>
            <a:r>
              <a:rPr b="0" lang="en-US" sz="900" spc="400" strike="noStrike" u="none" cap="all">
                <a:solidFill>
                  <a:schemeClr val="lt1"/>
                </a:solidFill>
                <a:uFillTx/>
                <a:latin typeface="Century Gothic Bold"/>
              </a:rPr>
              <a:t>&lt;footer&gt;</a:t>
            </a:r>
            <a:endParaRPr b="0" lang="en-US" sz="900" strike="noStrike" u="none">
              <a:solidFill>
                <a:srgbClr val="ffffff"/>
              </a:solidFill>
              <a:uFillTx/>
              <a:latin typeface="Times New Roman"/>
            </a:endParaRPr>
          </a:p>
        </p:txBody>
      </p:sp>
      <p:sp>
        <p:nvSpPr>
          <p:cNvPr id="95" name="PlaceHolder 18"/>
          <p:cNvSpPr>
            <a:spLocks noGrp="1"/>
          </p:cNvSpPr>
          <p:nvPr>
            <p:ph type="sldNum" idx="14"/>
          </p:nvPr>
        </p:nvSpPr>
        <p:spPr>
          <a:xfrm>
            <a:off x="11518920" y="3164760"/>
            <a:ext cx="545400" cy="579600"/>
          </a:xfrm>
          <a:prstGeom prst="rect">
            <a:avLst/>
          </a:prstGeom>
          <a:noFill/>
          <a:ln w="0">
            <a:noFill/>
          </a:ln>
        </p:spPr>
        <p:txBody>
          <a:bodyPr lIns="90000" rIns="90000" tIns="45000" bIns="45000" anchor="ctr">
            <a:noAutofit/>
          </a:bodyPr>
          <a:lstStyle>
            <a:lvl1pPr indent="0" algn="r" defTabSz="914400">
              <a:lnSpc>
                <a:spcPct val="100000"/>
              </a:lnSpc>
              <a:buNone/>
              <a:defRPr b="0" lang="en-US" sz="1600" strike="noStrike" u="none">
                <a:solidFill>
                  <a:schemeClr val="accent6"/>
                </a:solidFill>
                <a:uFillTx/>
                <a:latin typeface="Daytona Pro Light"/>
              </a:defRPr>
            </a:lvl1pPr>
          </a:lstStyle>
          <a:p>
            <a:pPr indent="0" algn="r" defTabSz="914400">
              <a:lnSpc>
                <a:spcPct val="100000"/>
              </a:lnSpc>
              <a:buNone/>
            </a:pPr>
            <a:fld id="{AF4B6866-12AA-40BF-B175-9778C729ED46}" type="slidenum">
              <a:rPr b="0" lang="en-US" sz="1600" strike="noStrike" u="none">
                <a:solidFill>
                  <a:schemeClr val="accent6"/>
                </a:solidFill>
                <a:uFillTx/>
                <a:latin typeface="Daytona Pro Light"/>
              </a:rPr>
              <a:t>&lt;number&gt;</a:t>
            </a:fld>
            <a:endParaRPr b="0" lang="en-US" sz="1600" strike="noStrike" u="none">
              <a:solidFill>
                <a:srgbClr val="ffffff"/>
              </a:solidFill>
              <a:uFillTx/>
              <a:latin typeface="Times New Roman"/>
            </a:endParaRPr>
          </a:p>
        </p:txBody>
      </p:sp>
      <p:sp>
        <p:nvSpPr>
          <p:cNvPr id="96" name="PlaceHolder 19"/>
          <p:cNvSpPr>
            <a:spLocks noGrp="1"/>
          </p:cNvSpPr>
          <p:nvPr>
            <p:ph type="dt" idx="15"/>
          </p:nvPr>
        </p:nvSpPr>
        <p:spPr>
          <a:xfrm rot="5400000">
            <a:off x="10596240" y="5074920"/>
            <a:ext cx="2647440" cy="364680"/>
          </a:xfrm>
          <a:prstGeom prst="rect">
            <a:avLst/>
          </a:prstGeom>
          <a:noFill/>
          <a:ln w="0">
            <a:noFill/>
          </a:ln>
        </p:spPr>
        <p:txBody>
          <a:bodyPr lIns="90000" rIns="90000" tIns="45000" bIns="45000" anchor="ctr">
            <a:noAutofit/>
          </a:bodyPr>
          <a:lstStyle>
            <a:lvl1pPr indent="0" defTabSz="914400">
              <a:lnSpc>
                <a:spcPct val="100000"/>
              </a:lnSpc>
              <a:buNone/>
              <a:defRPr b="0" lang="en-US" sz="900" spc="400" strike="noStrike" u="none" cap="all">
                <a:solidFill>
                  <a:schemeClr val="lt1"/>
                </a:solidFill>
                <a:uFillTx/>
                <a:latin typeface="Century Gothic Bold"/>
              </a:defRPr>
            </a:lvl1pPr>
          </a:lstStyle>
          <a:p>
            <a:pPr indent="0" defTabSz="914400">
              <a:lnSpc>
                <a:spcPct val="100000"/>
              </a:lnSpc>
              <a:buNone/>
            </a:pPr>
            <a:r>
              <a:rPr b="0" lang="en-US" sz="900" spc="400" strike="noStrike" u="none" cap="all">
                <a:solidFill>
                  <a:schemeClr val="lt1"/>
                </a:solidFill>
                <a:uFillTx/>
                <a:latin typeface="Century Gothic Bold"/>
              </a:rPr>
              <a:t>&lt;date/time&gt;</a:t>
            </a:r>
            <a:endParaRPr b="0" lang="en-US" sz="900" strike="noStrike" u="none">
              <a:solidFill>
                <a:srgbClr val="ffffff"/>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3" r:id="rId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solidFill>
      </p:bgPr>
    </p:bg>
    <p:spTree>
      <p:nvGrpSpPr>
        <p:cNvPr id="1" name=""/>
        <p:cNvGrpSpPr/>
        <p:nvPr/>
      </p:nvGrpSpPr>
      <p:grpSpPr>
        <a:xfrm>
          <a:off x="0" y="0"/>
          <a:ext cx="0" cy="0"/>
          <a:chOff x="0" y="0"/>
          <a:chExt cx="0" cy="0"/>
        </a:xfrm>
      </p:grpSpPr>
      <p:pic>
        <p:nvPicPr>
          <p:cNvPr id="99" name="Graphic 119" descr="">
            <a:extLst>
              <a:ext uri="{C183D7F6-B498-43B3-948B-1728B52AA6E4}">
                <adec:decorative xmlns:adec="http://schemas.microsoft.com/office/drawing/2017/decorative" val="1"/>
              </a:ext>
            </a:extLst>
          </p:cNvPr>
          <p:cNvPicPr/>
          <p:nvPr/>
        </p:nvPicPr>
        <p:blipFill>
          <a:blip r:embed="rId2">
            <a:extLst>
              <a:ext uri="{96DAC541-7B7A-43D3-8B79-37D633B846F1}">
                <asvg:svgBlip xmlns:asvg="http://schemas.microsoft.com/office/drawing/2016/SVG/main" r:embed="rId3"/>
              </a:ext>
            </a:extLst>
          </a:blip>
          <a:stretch/>
        </p:blipFill>
        <p:spPr>
          <a:xfrm>
            <a:off x="0" y="0"/>
            <a:ext cx="12191760" cy="6857640"/>
          </a:xfrm>
          <a:prstGeom prst="rect">
            <a:avLst/>
          </a:prstGeom>
          <a:noFill/>
          <a:ln w="0">
            <a:noFill/>
          </a:ln>
        </p:spPr>
      </p:pic>
      <p:grpSp>
        <p:nvGrpSpPr>
          <p:cNvPr id="100" name="Group 99">
            <a:extLst>
              <a:ext uri="{C183D7F6-B498-43B3-948B-1728B52AA6E4}">
                <adec:decorative xmlns:adec="http://schemas.microsoft.com/office/drawing/2017/decorative" val="1"/>
              </a:ext>
            </a:extLst>
          </p:cNvPr>
          <p:cNvGrpSpPr/>
          <p:nvPr/>
        </p:nvGrpSpPr>
        <p:grpSpPr>
          <a:xfrm>
            <a:off x="2009880" y="2689200"/>
            <a:ext cx="8510040" cy="0"/>
            <a:chOff x="2009880" y="2689200"/>
            <a:chExt cx="8510040" cy="0"/>
          </a:xfrm>
        </p:grpSpPr>
        <p:cxnSp>
          <p:nvCxnSpPr>
            <p:cNvPr id="101" name="Straight Connector 78"/>
            <p:cNvCxnSpPr/>
            <p:nvPr/>
          </p:nvCxnSpPr>
          <p:spPr>
            <a:xfrm>
              <a:off x="2009880" y="2689200"/>
              <a:ext cx="615600" cy="360"/>
            </a:xfrm>
            <a:prstGeom prst="straightConnector1">
              <a:avLst/>
            </a:prstGeom>
            <a:ln w="6480">
              <a:solidFill>
                <a:schemeClr val="lt1"/>
              </a:solidFill>
              <a:miter/>
            </a:ln>
          </p:spPr>
        </p:cxnSp>
        <p:cxnSp>
          <p:nvCxnSpPr>
            <p:cNvPr id="102" name="Straight Connector 80"/>
            <p:cNvCxnSpPr/>
            <p:nvPr/>
          </p:nvCxnSpPr>
          <p:spPr>
            <a:xfrm>
              <a:off x="2806200" y="2689200"/>
              <a:ext cx="615600" cy="360"/>
            </a:xfrm>
            <a:prstGeom prst="straightConnector1">
              <a:avLst/>
            </a:prstGeom>
            <a:ln w="6480">
              <a:solidFill>
                <a:schemeClr val="lt1"/>
              </a:solidFill>
              <a:miter/>
            </a:ln>
          </p:spPr>
        </p:cxnSp>
        <p:cxnSp>
          <p:nvCxnSpPr>
            <p:cNvPr id="103" name="Straight Connector 82"/>
            <p:cNvCxnSpPr/>
            <p:nvPr/>
          </p:nvCxnSpPr>
          <p:spPr>
            <a:xfrm>
              <a:off x="3588840" y="2689200"/>
              <a:ext cx="615600" cy="360"/>
            </a:xfrm>
            <a:prstGeom prst="straightConnector1">
              <a:avLst/>
            </a:prstGeom>
            <a:ln w="6480">
              <a:solidFill>
                <a:schemeClr val="lt1"/>
              </a:solidFill>
              <a:miter/>
            </a:ln>
          </p:spPr>
        </p:cxnSp>
        <p:cxnSp>
          <p:nvCxnSpPr>
            <p:cNvPr id="104" name="Straight Connector 84"/>
            <p:cNvCxnSpPr/>
            <p:nvPr/>
          </p:nvCxnSpPr>
          <p:spPr>
            <a:xfrm>
              <a:off x="4385160" y="2689200"/>
              <a:ext cx="615600" cy="360"/>
            </a:xfrm>
            <a:prstGeom prst="straightConnector1">
              <a:avLst/>
            </a:prstGeom>
            <a:ln w="6480">
              <a:solidFill>
                <a:schemeClr val="lt1"/>
              </a:solidFill>
              <a:miter/>
            </a:ln>
          </p:spPr>
        </p:cxnSp>
        <p:cxnSp>
          <p:nvCxnSpPr>
            <p:cNvPr id="105" name="Straight Connector 86"/>
            <p:cNvCxnSpPr/>
            <p:nvPr/>
          </p:nvCxnSpPr>
          <p:spPr>
            <a:xfrm>
              <a:off x="5160960" y="2689200"/>
              <a:ext cx="615600" cy="360"/>
            </a:xfrm>
            <a:prstGeom prst="straightConnector1">
              <a:avLst/>
            </a:prstGeom>
            <a:ln w="6480">
              <a:solidFill>
                <a:schemeClr val="lt1"/>
              </a:solidFill>
              <a:miter/>
            </a:ln>
          </p:spPr>
        </p:cxnSp>
        <p:cxnSp>
          <p:nvCxnSpPr>
            <p:cNvPr id="106" name="Straight Connector 88"/>
            <p:cNvCxnSpPr/>
            <p:nvPr/>
          </p:nvCxnSpPr>
          <p:spPr>
            <a:xfrm>
              <a:off x="5957280" y="2689200"/>
              <a:ext cx="615600" cy="360"/>
            </a:xfrm>
            <a:prstGeom prst="straightConnector1">
              <a:avLst/>
            </a:prstGeom>
            <a:ln w="6480">
              <a:solidFill>
                <a:schemeClr val="lt1"/>
              </a:solidFill>
              <a:miter/>
            </a:ln>
          </p:spPr>
        </p:cxnSp>
        <p:cxnSp>
          <p:nvCxnSpPr>
            <p:cNvPr id="107" name="Straight Connector 90"/>
            <p:cNvCxnSpPr/>
            <p:nvPr/>
          </p:nvCxnSpPr>
          <p:spPr>
            <a:xfrm>
              <a:off x="6739920" y="2689200"/>
              <a:ext cx="615600" cy="360"/>
            </a:xfrm>
            <a:prstGeom prst="straightConnector1">
              <a:avLst/>
            </a:prstGeom>
            <a:ln w="6480">
              <a:solidFill>
                <a:schemeClr val="lt1"/>
              </a:solidFill>
              <a:miter/>
            </a:ln>
          </p:spPr>
        </p:cxnSp>
        <p:cxnSp>
          <p:nvCxnSpPr>
            <p:cNvPr id="108" name="Straight Connector 92"/>
            <p:cNvCxnSpPr/>
            <p:nvPr/>
          </p:nvCxnSpPr>
          <p:spPr>
            <a:xfrm>
              <a:off x="7536240" y="2689200"/>
              <a:ext cx="615600" cy="360"/>
            </a:xfrm>
            <a:prstGeom prst="straightConnector1">
              <a:avLst/>
            </a:prstGeom>
            <a:ln w="6480">
              <a:solidFill>
                <a:schemeClr val="lt1"/>
              </a:solidFill>
              <a:miter/>
            </a:ln>
          </p:spPr>
        </p:cxnSp>
        <p:cxnSp>
          <p:nvCxnSpPr>
            <p:cNvPr id="109" name="Straight Connector 94"/>
            <p:cNvCxnSpPr/>
            <p:nvPr/>
          </p:nvCxnSpPr>
          <p:spPr>
            <a:xfrm>
              <a:off x="8318880" y="2689200"/>
              <a:ext cx="615600" cy="360"/>
            </a:xfrm>
            <a:prstGeom prst="straightConnector1">
              <a:avLst/>
            </a:prstGeom>
            <a:ln w="6480">
              <a:solidFill>
                <a:schemeClr val="lt1"/>
              </a:solidFill>
              <a:miter/>
            </a:ln>
          </p:spPr>
        </p:cxnSp>
        <p:cxnSp>
          <p:nvCxnSpPr>
            <p:cNvPr id="110" name="Straight Connector 96"/>
            <p:cNvCxnSpPr/>
            <p:nvPr/>
          </p:nvCxnSpPr>
          <p:spPr>
            <a:xfrm>
              <a:off x="9115200" y="2689200"/>
              <a:ext cx="615600" cy="360"/>
            </a:xfrm>
            <a:prstGeom prst="straightConnector1">
              <a:avLst/>
            </a:prstGeom>
            <a:ln w="6480">
              <a:solidFill>
                <a:schemeClr val="lt1"/>
              </a:solidFill>
              <a:miter/>
            </a:ln>
          </p:spPr>
        </p:cxnSp>
        <p:cxnSp>
          <p:nvCxnSpPr>
            <p:cNvPr id="111" name="Straight Connector 98"/>
            <p:cNvCxnSpPr/>
            <p:nvPr/>
          </p:nvCxnSpPr>
          <p:spPr>
            <a:xfrm>
              <a:off x="9904680" y="2689200"/>
              <a:ext cx="615600" cy="360"/>
            </a:xfrm>
            <a:prstGeom prst="straightConnector1">
              <a:avLst/>
            </a:prstGeom>
            <a:ln w="6480">
              <a:solidFill>
                <a:schemeClr val="lt1"/>
              </a:solidFill>
              <a:miter/>
            </a:ln>
          </p:spPr>
        </p:cxnSp>
      </p:grpSp>
      <p:sp>
        <p:nvSpPr>
          <p:cNvPr id="112" name="PlaceHolder 1"/>
          <p:cNvSpPr>
            <a:spLocks noGrp="1"/>
          </p:cNvSpPr>
          <p:nvPr>
            <p:ph type="title"/>
          </p:nvPr>
        </p:nvSpPr>
        <p:spPr>
          <a:xfrm>
            <a:off x="681840" y="512280"/>
            <a:ext cx="10515240" cy="727200"/>
          </a:xfrm>
          <a:prstGeom prst="rect">
            <a:avLst/>
          </a:prstGeom>
          <a:noFill/>
          <a:ln w="0">
            <a:noFill/>
          </a:ln>
        </p:spPr>
        <p:txBody>
          <a:bodyPr lIns="90000" rIns="90000" tIns="45000" bIns="45000" anchor="t">
            <a:noAutofit/>
          </a:bodyPr>
          <a:p>
            <a:pPr indent="0" defTabSz="914400">
              <a:lnSpc>
                <a:spcPct val="90000"/>
              </a:lnSpc>
              <a:buNone/>
            </a:pPr>
            <a:r>
              <a:rPr b="0" lang="en-US" sz="2800" spc="400" strike="noStrike" u="none" cap="all">
                <a:solidFill>
                  <a:schemeClr val="lt1"/>
                </a:solidFill>
                <a:uFillTx/>
                <a:latin typeface="Century Gothic Bold"/>
              </a:rPr>
              <a:t>Click to add title</a:t>
            </a:r>
            <a:endParaRPr b="0" lang="en-US" sz="2800" strike="noStrike" u="none">
              <a:solidFill>
                <a:schemeClr val="dk1"/>
              </a:solidFill>
              <a:uFillTx/>
              <a:latin typeface="Daytona Pro Light"/>
            </a:endParaRPr>
          </a:p>
        </p:txBody>
      </p:sp>
      <p:sp>
        <p:nvSpPr>
          <p:cNvPr id="113" name="PlaceHolder 2"/>
          <p:cNvSpPr>
            <a:spLocks noGrp="1"/>
          </p:cNvSpPr>
          <p:nvPr>
            <p:ph type="body"/>
          </p:nvPr>
        </p:nvSpPr>
        <p:spPr>
          <a:xfrm>
            <a:off x="1992600" y="1780560"/>
            <a:ext cx="1439640" cy="585720"/>
          </a:xfrm>
          <a:prstGeom prst="rect">
            <a:avLst/>
          </a:prstGeom>
          <a:noFill/>
          <a:ln w="0">
            <a:noFill/>
          </a:ln>
        </p:spPr>
        <p:txBody>
          <a:bodyPr lIns="90000" rIns="90000" tIns="45000" bIns="45000" anchor="ctr">
            <a:noAutofit/>
          </a:bodyPr>
          <a:p>
            <a:pPr marL="432000" indent="-324000" algn="ctr" defTabSz="914400">
              <a:lnSpc>
                <a:spcPct val="100000"/>
              </a:lnSpc>
              <a:buClr>
                <a:srgbClr val="ffffff"/>
              </a:buClr>
              <a:buSzPct val="45000"/>
              <a:buFont typeface="Wingdings" charset="2"/>
              <a:buChar char=""/>
              <a:tabLst>
                <a:tab algn="l" pos="0"/>
              </a:tabLst>
            </a:pPr>
            <a:r>
              <a:rPr b="0" lang="en-US" sz="1400" strike="noStrike" u="none">
                <a:solidFill>
                  <a:schemeClr val="lt1"/>
                </a:solidFill>
                <a:uFillTx/>
                <a:latin typeface="Daytona Pro Light"/>
              </a:rPr>
              <a:t>Click to add text</a:t>
            </a:r>
            <a:endParaRPr b="0" lang="en-US" sz="1400" strike="noStrike" u="none">
              <a:solidFill>
                <a:schemeClr val="dk1"/>
              </a:solidFill>
              <a:uFillTx/>
              <a:latin typeface="Daytona Pro Light"/>
            </a:endParaRPr>
          </a:p>
        </p:txBody>
      </p:sp>
      <p:sp>
        <p:nvSpPr>
          <p:cNvPr id="114" name="PlaceHolder 3"/>
          <p:cNvSpPr>
            <a:spLocks noGrp="1"/>
          </p:cNvSpPr>
          <p:nvPr>
            <p:ph type="body"/>
          </p:nvPr>
        </p:nvSpPr>
        <p:spPr>
          <a:xfrm>
            <a:off x="4360680" y="1780560"/>
            <a:ext cx="1439640" cy="585720"/>
          </a:xfrm>
          <a:prstGeom prst="rect">
            <a:avLst/>
          </a:prstGeom>
          <a:noFill/>
          <a:ln w="0">
            <a:noFill/>
          </a:ln>
        </p:spPr>
        <p:txBody>
          <a:bodyPr lIns="90000" rIns="90000" tIns="45000" bIns="45000" anchor="ctr">
            <a:noAutofit/>
          </a:bodyPr>
          <a:p>
            <a:pPr indent="0" algn="ctr" defTabSz="914400">
              <a:lnSpc>
                <a:spcPct val="100000"/>
              </a:lnSpc>
              <a:buNone/>
              <a:tabLst>
                <a:tab algn="l" pos="0"/>
              </a:tabLst>
            </a:pPr>
            <a:r>
              <a:rPr b="0" lang="en-US" sz="1400" strike="noStrike" u="none">
                <a:solidFill>
                  <a:schemeClr val="lt1"/>
                </a:solidFill>
                <a:uFillTx/>
                <a:latin typeface="Daytona Pro Light"/>
              </a:rPr>
              <a:t>Click to add text</a:t>
            </a:r>
            <a:endParaRPr b="0" lang="en-US" sz="1400" strike="noStrike" u="none">
              <a:solidFill>
                <a:schemeClr val="dk1"/>
              </a:solidFill>
              <a:uFillTx/>
              <a:latin typeface="Daytona Pro Light"/>
            </a:endParaRPr>
          </a:p>
        </p:txBody>
      </p:sp>
      <p:sp>
        <p:nvSpPr>
          <p:cNvPr id="115" name="PlaceHolder 4"/>
          <p:cNvSpPr>
            <a:spLocks noGrp="1"/>
          </p:cNvSpPr>
          <p:nvPr>
            <p:ph type="body"/>
          </p:nvPr>
        </p:nvSpPr>
        <p:spPr>
          <a:xfrm>
            <a:off x="8307720" y="1780560"/>
            <a:ext cx="1439640" cy="585720"/>
          </a:xfrm>
          <a:prstGeom prst="rect">
            <a:avLst/>
          </a:prstGeom>
          <a:noFill/>
          <a:ln w="0">
            <a:noFill/>
          </a:ln>
        </p:spPr>
        <p:txBody>
          <a:bodyPr lIns="90000" rIns="90000" tIns="45000" bIns="45000" anchor="ctr">
            <a:noAutofit/>
          </a:bodyPr>
          <a:p>
            <a:pPr indent="0" algn="ctr" defTabSz="914400">
              <a:lnSpc>
                <a:spcPct val="100000"/>
              </a:lnSpc>
              <a:buNone/>
              <a:tabLst>
                <a:tab algn="l" pos="0"/>
              </a:tabLst>
            </a:pPr>
            <a:r>
              <a:rPr b="0" lang="en-US" sz="1400" strike="noStrike" u="none">
                <a:solidFill>
                  <a:schemeClr val="lt1"/>
                </a:solidFill>
                <a:uFillTx/>
                <a:latin typeface="Daytona Pro Light"/>
              </a:rPr>
              <a:t>Click to add text</a:t>
            </a:r>
            <a:endParaRPr b="0" lang="en-US" sz="1400" strike="noStrike" u="none">
              <a:solidFill>
                <a:schemeClr val="dk1"/>
              </a:solidFill>
              <a:uFillTx/>
              <a:latin typeface="Daytona Pro Light"/>
            </a:endParaRPr>
          </a:p>
        </p:txBody>
      </p:sp>
      <p:sp>
        <p:nvSpPr>
          <p:cNvPr id="116" name="PlaceHolder 5"/>
          <p:cNvSpPr>
            <a:spLocks noGrp="1"/>
          </p:cNvSpPr>
          <p:nvPr>
            <p:ph type="body"/>
          </p:nvPr>
        </p:nvSpPr>
        <p:spPr>
          <a:xfrm>
            <a:off x="505440" y="2436120"/>
            <a:ext cx="1193760" cy="501480"/>
          </a:xfrm>
          <a:prstGeom prst="rect">
            <a:avLst/>
          </a:prstGeom>
          <a:noFill/>
          <a:ln w="0">
            <a:noFill/>
          </a:ln>
        </p:spPr>
        <p:txBody>
          <a:bodyPr lIns="90000" rIns="90000" tIns="45000" bIns="45000" anchor="ctr">
            <a:noAutofit/>
          </a:bodyPr>
          <a:p>
            <a:pPr indent="0" algn="ctr" defTabSz="914400">
              <a:lnSpc>
                <a:spcPct val="90000"/>
              </a:lnSpc>
              <a:spcBef>
                <a:spcPts val="1001"/>
              </a:spcBef>
              <a:buNone/>
              <a:tabLst>
                <a:tab algn="l" pos="0"/>
              </a:tabLst>
            </a:pPr>
            <a:r>
              <a:rPr b="0" lang="en-US" sz="1800" spc="201" strike="noStrike" u="none">
                <a:solidFill>
                  <a:schemeClr val="accent6"/>
                </a:solidFill>
                <a:uFillTx/>
                <a:latin typeface="Century Gothic Bold"/>
              </a:rPr>
              <a:t>Add year</a:t>
            </a:r>
            <a:endParaRPr b="0" lang="en-US" sz="1800" strike="noStrike" u="none">
              <a:solidFill>
                <a:schemeClr val="dk1"/>
              </a:solidFill>
              <a:uFillTx/>
              <a:latin typeface="Daytona Pro Light"/>
            </a:endParaRPr>
          </a:p>
        </p:txBody>
      </p:sp>
      <p:sp>
        <p:nvSpPr>
          <p:cNvPr id="117" name="PlaceHolder 6"/>
          <p:cNvSpPr>
            <a:spLocks noGrp="1"/>
          </p:cNvSpPr>
          <p:nvPr>
            <p:ph type="body"/>
          </p:nvPr>
        </p:nvSpPr>
        <p:spPr>
          <a:xfrm>
            <a:off x="1675440" y="2774160"/>
            <a:ext cx="495000" cy="903960"/>
          </a:xfrm>
          <a:prstGeom prst="rect">
            <a:avLst/>
          </a:prstGeom>
          <a:noFill/>
          <a:ln w="0">
            <a:noFill/>
          </a:ln>
        </p:spPr>
        <p:txBody>
          <a:bodyPr lIns="90000" rIns="90000" tIns="45000" bIns="45000" anchor="t">
            <a:noAutofit/>
          </a:bodyPr>
          <a:p>
            <a:pPr indent="0" algn="ctr" defTabSz="914400">
              <a:lnSpc>
                <a:spcPct val="125000"/>
              </a:lnSpc>
              <a:buNone/>
              <a:tabLst>
                <a:tab algn="l" pos="0"/>
              </a:tabLst>
            </a:pPr>
            <a:r>
              <a:rPr b="0" lang="en-US" sz="1200" strike="noStrike" u="none">
                <a:solidFill>
                  <a:schemeClr val="lt1"/>
                </a:solidFill>
                <a:uFillTx/>
                <a:latin typeface="Daytona Pro Light"/>
              </a:rPr>
              <a:t>Click to add text</a:t>
            </a:r>
            <a:endParaRPr b="0" lang="en-US" sz="1200" strike="noStrike" u="none">
              <a:solidFill>
                <a:schemeClr val="dk1"/>
              </a:solidFill>
              <a:uFillTx/>
              <a:latin typeface="Daytona Pro Light"/>
            </a:endParaRPr>
          </a:p>
        </p:txBody>
      </p:sp>
      <p:sp>
        <p:nvSpPr>
          <p:cNvPr id="118" name="PlaceHolder 7"/>
          <p:cNvSpPr>
            <a:spLocks noGrp="1"/>
          </p:cNvSpPr>
          <p:nvPr>
            <p:ph type="body"/>
          </p:nvPr>
        </p:nvSpPr>
        <p:spPr>
          <a:xfrm>
            <a:off x="2464920" y="2774160"/>
            <a:ext cx="495000" cy="903960"/>
          </a:xfrm>
          <a:prstGeom prst="rect">
            <a:avLst/>
          </a:prstGeom>
          <a:noFill/>
          <a:ln w="0">
            <a:noFill/>
          </a:ln>
        </p:spPr>
        <p:txBody>
          <a:bodyPr lIns="90000" rIns="90000" tIns="45000" bIns="45000" anchor="t">
            <a:noAutofit/>
          </a:bodyPr>
          <a:p>
            <a:pPr indent="0" algn="ctr" defTabSz="914400">
              <a:lnSpc>
                <a:spcPct val="125000"/>
              </a:lnSpc>
              <a:buNone/>
              <a:tabLst>
                <a:tab algn="l" pos="0"/>
              </a:tabLst>
            </a:pPr>
            <a:r>
              <a:rPr b="0" lang="en-US" sz="1200" strike="noStrike" u="none">
                <a:solidFill>
                  <a:schemeClr val="lt1"/>
                </a:solidFill>
                <a:uFillTx/>
                <a:latin typeface="Daytona Pro Light"/>
              </a:rPr>
              <a:t>Click to add text</a:t>
            </a:r>
            <a:endParaRPr b="0" lang="en-US" sz="1200" strike="noStrike" u="none">
              <a:solidFill>
                <a:schemeClr val="dk1"/>
              </a:solidFill>
              <a:uFillTx/>
              <a:latin typeface="Daytona Pro Light"/>
            </a:endParaRPr>
          </a:p>
        </p:txBody>
      </p:sp>
      <p:sp>
        <p:nvSpPr>
          <p:cNvPr id="119" name="PlaceHolder 8"/>
          <p:cNvSpPr>
            <a:spLocks noGrp="1"/>
          </p:cNvSpPr>
          <p:nvPr>
            <p:ph type="body"/>
          </p:nvPr>
        </p:nvSpPr>
        <p:spPr>
          <a:xfrm>
            <a:off x="3254400" y="2774160"/>
            <a:ext cx="495000" cy="903960"/>
          </a:xfrm>
          <a:prstGeom prst="rect">
            <a:avLst/>
          </a:prstGeom>
          <a:noFill/>
          <a:ln w="0">
            <a:noFill/>
          </a:ln>
        </p:spPr>
        <p:txBody>
          <a:bodyPr lIns="90000" rIns="90000" tIns="45000" bIns="45000" anchor="t">
            <a:noAutofit/>
          </a:bodyPr>
          <a:p>
            <a:pPr indent="0" algn="ctr" defTabSz="914400">
              <a:lnSpc>
                <a:spcPct val="125000"/>
              </a:lnSpc>
              <a:buNone/>
              <a:tabLst>
                <a:tab algn="l" pos="0"/>
              </a:tabLst>
            </a:pPr>
            <a:r>
              <a:rPr b="0" lang="en-US" sz="1200" strike="noStrike" u="none">
                <a:solidFill>
                  <a:schemeClr val="lt1"/>
                </a:solidFill>
                <a:uFillTx/>
                <a:latin typeface="Daytona Pro Light"/>
              </a:rPr>
              <a:t>Click to add text</a:t>
            </a:r>
            <a:endParaRPr b="0" lang="en-US" sz="1200" strike="noStrike" u="none">
              <a:solidFill>
                <a:schemeClr val="dk1"/>
              </a:solidFill>
              <a:uFillTx/>
              <a:latin typeface="Daytona Pro Light"/>
            </a:endParaRPr>
          </a:p>
        </p:txBody>
      </p:sp>
      <p:sp>
        <p:nvSpPr>
          <p:cNvPr id="120" name="PlaceHolder 9"/>
          <p:cNvSpPr>
            <a:spLocks noGrp="1"/>
          </p:cNvSpPr>
          <p:nvPr>
            <p:ph type="body"/>
          </p:nvPr>
        </p:nvSpPr>
        <p:spPr>
          <a:xfrm>
            <a:off x="4043520" y="2774160"/>
            <a:ext cx="495000" cy="903960"/>
          </a:xfrm>
          <a:prstGeom prst="rect">
            <a:avLst/>
          </a:prstGeom>
          <a:noFill/>
          <a:ln w="0">
            <a:noFill/>
          </a:ln>
        </p:spPr>
        <p:txBody>
          <a:bodyPr lIns="90000" rIns="90000" tIns="45000" bIns="45000" anchor="t">
            <a:noAutofit/>
          </a:bodyPr>
          <a:p>
            <a:pPr indent="0" algn="ctr" defTabSz="914400">
              <a:lnSpc>
                <a:spcPct val="125000"/>
              </a:lnSpc>
              <a:buNone/>
              <a:tabLst>
                <a:tab algn="l" pos="0"/>
              </a:tabLst>
            </a:pPr>
            <a:r>
              <a:rPr b="0" lang="en-US" sz="1200" strike="noStrike" u="none">
                <a:solidFill>
                  <a:schemeClr val="lt1"/>
                </a:solidFill>
                <a:uFillTx/>
                <a:latin typeface="Daytona Pro Light"/>
              </a:rPr>
              <a:t>Click to add text</a:t>
            </a:r>
            <a:endParaRPr b="0" lang="en-US" sz="1200" strike="noStrike" u="none">
              <a:solidFill>
                <a:schemeClr val="dk1"/>
              </a:solidFill>
              <a:uFillTx/>
              <a:latin typeface="Daytona Pro Light"/>
            </a:endParaRPr>
          </a:p>
        </p:txBody>
      </p:sp>
      <p:sp>
        <p:nvSpPr>
          <p:cNvPr id="121" name="PlaceHolder 10"/>
          <p:cNvSpPr>
            <a:spLocks noGrp="1"/>
          </p:cNvSpPr>
          <p:nvPr>
            <p:ph type="body"/>
          </p:nvPr>
        </p:nvSpPr>
        <p:spPr>
          <a:xfrm>
            <a:off x="4833000" y="2774160"/>
            <a:ext cx="495000" cy="903960"/>
          </a:xfrm>
          <a:prstGeom prst="rect">
            <a:avLst/>
          </a:prstGeom>
          <a:noFill/>
          <a:ln w="0">
            <a:noFill/>
          </a:ln>
        </p:spPr>
        <p:txBody>
          <a:bodyPr lIns="90000" rIns="90000" tIns="45000" bIns="45000" anchor="t">
            <a:noAutofit/>
          </a:bodyPr>
          <a:p>
            <a:pPr indent="0" algn="ctr" defTabSz="914400">
              <a:lnSpc>
                <a:spcPct val="125000"/>
              </a:lnSpc>
              <a:buNone/>
              <a:tabLst>
                <a:tab algn="l" pos="0"/>
              </a:tabLst>
            </a:pPr>
            <a:r>
              <a:rPr b="0" lang="en-US" sz="1200" strike="noStrike" u="none">
                <a:solidFill>
                  <a:schemeClr val="lt1"/>
                </a:solidFill>
                <a:uFillTx/>
                <a:latin typeface="Daytona Pro Light"/>
              </a:rPr>
              <a:t>Click to add text</a:t>
            </a:r>
            <a:endParaRPr b="0" lang="en-US" sz="1200" strike="noStrike" u="none">
              <a:solidFill>
                <a:schemeClr val="dk1"/>
              </a:solidFill>
              <a:uFillTx/>
              <a:latin typeface="Daytona Pro Light"/>
            </a:endParaRPr>
          </a:p>
        </p:txBody>
      </p:sp>
      <p:sp>
        <p:nvSpPr>
          <p:cNvPr id="122" name="PlaceHolder 11"/>
          <p:cNvSpPr>
            <a:spLocks noGrp="1"/>
          </p:cNvSpPr>
          <p:nvPr>
            <p:ph type="body"/>
          </p:nvPr>
        </p:nvSpPr>
        <p:spPr>
          <a:xfrm>
            <a:off x="5622480" y="2774160"/>
            <a:ext cx="495000" cy="903960"/>
          </a:xfrm>
          <a:prstGeom prst="rect">
            <a:avLst/>
          </a:prstGeom>
          <a:noFill/>
          <a:ln w="0">
            <a:noFill/>
          </a:ln>
        </p:spPr>
        <p:txBody>
          <a:bodyPr lIns="90000" rIns="90000" tIns="45000" bIns="45000" anchor="t">
            <a:noAutofit/>
          </a:bodyPr>
          <a:p>
            <a:pPr indent="0" algn="ctr" defTabSz="914400">
              <a:lnSpc>
                <a:spcPct val="125000"/>
              </a:lnSpc>
              <a:buNone/>
              <a:tabLst>
                <a:tab algn="l" pos="0"/>
              </a:tabLst>
            </a:pPr>
            <a:r>
              <a:rPr b="0" lang="en-US" sz="1200" strike="noStrike" u="none">
                <a:solidFill>
                  <a:schemeClr val="lt1"/>
                </a:solidFill>
                <a:uFillTx/>
                <a:latin typeface="Daytona Pro Light"/>
              </a:rPr>
              <a:t>Click to add text</a:t>
            </a:r>
            <a:endParaRPr b="0" lang="en-US" sz="1200" strike="noStrike" u="none">
              <a:solidFill>
                <a:schemeClr val="dk1"/>
              </a:solidFill>
              <a:uFillTx/>
              <a:latin typeface="Daytona Pro Light"/>
            </a:endParaRPr>
          </a:p>
        </p:txBody>
      </p:sp>
      <p:sp>
        <p:nvSpPr>
          <p:cNvPr id="123" name="PlaceHolder 12"/>
          <p:cNvSpPr>
            <a:spLocks noGrp="1"/>
          </p:cNvSpPr>
          <p:nvPr>
            <p:ph type="body"/>
          </p:nvPr>
        </p:nvSpPr>
        <p:spPr>
          <a:xfrm>
            <a:off x="6411960" y="2774160"/>
            <a:ext cx="495000" cy="903960"/>
          </a:xfrm>
          <a:prstGeom prst="rect">
            <a:avLst/>
          </a:prstGeom>
          <a:noFill/>
          <a:ln w="0">
            <a:noFill/>
          </a:ln>
        </p:spPr>
        <p:txBody>
          <a:bodyPr lIns="90000" rIns="90000" tIns="45000" bIns="45000" anchor="t">
            <a:noAutofit/>
          </a:bodyPr>
          <a:p>
            <a:pPr indent="0" algn="ctr" defTabSz="914400">
              <a:lnSpc>
                <a:spcPct val="125000"/>
              </a:lnSpc>
              <a:buNone/>
              <a:tabLst>
                <a:tab algn="l" pos="0"/>
              </a:tabLst>
            </a:pPr>
            <a:r>
              <a:rPr b="0" lang="en-US" sz="1200" strike="noStrike" u="none">
                <a:solidFill>
                  <a:schemeClr val="lt1"/>
                </a:solidFill>
                <a:uFillTx/>
                <a:latin typeface="Daytona Pro Light"/>
              </a:rPr>
              <a:t>Click to add text</a:t>
            </a:r>
            <a:endParaRPr b="0" lang="en-US" sz="1200" strike="noStrike" u="none">
              <a:solidFill>
                <a:schemeClr val="dk1"/>
              </a:solidFill>
              <a:uFillTx/>
              <a:latin typeface="Daytona Pro Light"/>
            </a:endParaRPr>
          </a:p>
        </p:txBody>
      </p:sp>
      <p:sp>
        <p:nvSpPr>
          <p:cNvPr id="124" name="PlaceHolder 13"/>
          <p:cNvSpPr>
            <a:spLocks noGrp="1"/>
          </p:cNvSpPr>
          <p:nvPr>
            <p:ph type="body"/>
          </p:nvPr>
        </p:nvSpPr>
        <p:spPr>
          <a:xfrm>
            <a:off x="7201440" y="2774160"/>
            <a:ext cx="495000" cy="903960"/>
          </a:xfrm>
          <a:prstGeom prst="rect">
            <a:avLst/>
          </a:prstGeom>
          <a:noFill/>
          <a:ln w="0">
            <a:noFill/>
          </a:ln>
        </p:spPr>
        <p:txBody>
          <a:bodyPr lIns="90000" rIns="90000" tIns="45000" bIns="45000" anchor="t">
            <a:noAutofit/>
          </a:bodyPr>
          <a:p>
            <a:pPr indent="0" algn="ctr" defTabSz="914400">
              <a:lnSpc>
                <a:spcPct val="125000"/>
              </a:lnSpc>
              <a:buNone/>
              <a:tabLst>
                <a:tab algn="l" pos="0"/>
              </a:tabLst>
            </a:pPr>
            <a:r>
              <a:rPr b="0" lang="en-US" sz="1200" strike="noStrike" u="none">
                <a:solidFill>
                  <a:schemeClr val="lt1"/>
                </a:solidFill>
                <a:uFillTx/>
                <a:latin typeface="Daytona Pro Light"/>
              </a:rPr>
              <a:t>Click to add text</a:t>
            </a:r>
            <a:endParaRPr b="0" lang="en-US" sz="1200" strike="noStrike" u="none">
              <a:solidFill>
                <a:schemeClr val="dk1"/>
              </a:solidFill>
              <a:uFillTx/>
              <a:latin typeface="Daytona Pro Light"/>
            </a:endParaRPr>
          </a:p>
        </p:txBody>
      </p:sp>
      <p:sp>
        <p:nvSpPr>
          <p:cNvPr id="125" name="PlaceHolder 14"/>
          <p:cNvSpPr>
            <a:spLocks noGrp="1"/>
          </p:cNvSpPr>
          <p:nvPr>
            <p:ph type="body"/>
          </p:nvPr>
        </p:nvSpPr>
        <p:spPr>
          <a:xfrm>
            <a:off x="7990560" y="2774160"/>
            <a:ext cx="495000" cy="903960"/>
          </a:xfrm>
          <a:prstGeom prst="rect">
            <a:avLst/>
          </a:prstGeom>
          <a:noFill/>
          <a:ln w="0">
            <a:noFill/>
          </a:ln>
        </p:spPr>
        <p:txBody>
          <a:bodyPr lIns="90000" rIns="90000" tIns="45000" bIns="45000" anchor="t">
            <a:noAutofit/>
          </a:bodyPr>
          <a:p>
            <a:pPr indent="0" algn="ctr" defTabSz="914400">
              <a:lnSpc>
                <a:spcPct val="125000"/>
              </a:lnSpc>
              <a:buNone/>
              <a:tabLst>
                <a:tab algn="l" pos="0"/>
              </a:tabLst>
            </a:pPr>
            <a:r>
              <a:rPr b="0" lang="en-US" sz="1200" strike="noStrike" u="none">
                <a:solidFill>
                  <a:schemeClr val="lt1"/>
                </a:solidFill>
                <a:uFillTx/>
                <a:latin typeface="Daytona Pro Light"/>
              </a:rPr>
              <a:t>Click to add text</a:t>
            </a:r>
            <a:endParaRPr b="0" lang="en-US" sz="1200" strike="noStrike" u="none">
              <a:solidFill>
                <a:schemeClr val="dk1"/>
              </a:solidFill>
              <a:uFillTx/>
              <a:latin typeface="Daytona Pro Light"/>
            </a:endParaRPr>
          </a:p>
        </p:txBody>
      </p:sp>
      <p:sp>
        <p:nvSpPr>
          <p:cNvPr id="126" name="PlaceHolder 15"/>
          <p:cNvSpPr>
            <a:spLocks noGrp="1"/>
          </p:cNvSpPr>
          <p:nvPr>
            <p:ph type="body"/>
          </p:nvPr>
        </p:nvSpPr>
        <p:spPr>
          <a:xfrm>
            <a:off x="8780040" y="2774160"/>
            <a:ext cx="495000" cy="903960"/>
          </a:xfrm>
          <a:prstGeom prst="rect">
            <a:avLst/>
          </a:prstGeom>
          <a:noFill/>
          <a:ln w="0">
            <a:noFill/>
          </a:ln>
        </p:spPr>
        <p:txBody>
          <a:bodyPr lIns="90000" rIns="90000" tIns="45000" bIns="45000" anchor="t">
            <a:noAutofit/>
          </a:bodyPr>
          <a:p>
            <a:pPr indent="0" algn="ctr" defTabSz="914400">
              <a:lnSpc>
                <a:spcPct val="125000"/>
              </a:lnSpc>
              <a:buNone/>
              <a:tabLst>
                <a:tab algn="l" pos="0"/>
              </a:tabLst>
            </a:pPr>
            <a:r>
              <a:rPr b="0" lang="en-US" sz="1200" strike="noStrike" u="none">
                <a:solidFill>
                  <a:schemeClr val="lt1"/>
                </a:solidFill>
                <a:uFillTx/>
                <a:latin typeface="Daytona Pro Light"/>
              </a:rPr>
              <a:t>Click to add text</a:t>
            </a:r>
            <a:endParaRPr b="0" lang="en-US" sz="1200" strike="noStrike" u="none">
              <a:solidFill>
                <a:schemeClr val="dk1"/>
              </a:solidFill>
              <a:uFillTx/>
              <a:latin typeface="Daytona Pro Light"/>
            </a:endParaRPr>
          </a:p>
        </p:txBody>
      </p:sp>
      <p:sp>
        <p:nvSpPr>
          <p:cNvPr id="127" name="PlaceHolder 16"/>
          <p:cNvSpPr>
            <a:spLocks noGrp="1"/>
          </p:cNvSpPr>
          <p:nvPr>
            <p:ph type="body"/>
          </p:nvPr>
        </p:nvSpPr>
        <p:spPr>
          <a:xfrm>
            <a:off x="9569520" y="2774160"/>
            <a:ext cx="495000" cy="903960"/>
          </a:xfrm>
          <a:prstGeom prst="rect">
            <a:avLst/>
          </a:prstGeom>
          <a:noFill/>
          <a:ln w="0">
            <a:noFill/>
          </a:ln>
        </p:spPr>
        <p:txBody>
          <a:bodyPr lIns="90000" rIns="90000" tIns="45000" bIns="45000" anchor="t">
            <a:noAutofit/>
          </a:bodyPr>
          <a:p>
            <a:pPr indent="0" algn="ctr" defTabSz="914400">
              <a:lnSpc>
                <a:spcPct val="125000"/>
              </a:lnSpc>
              <a:buNone/>
              <a:tabLst>
                <a:tab algn="l" pos="0"/>
              </a:tabLst>
            </a:pPr>
            <a:r>
              <a:rPr b="0" lang="en-US" sz="1200" strike="noStrike" u="none">
                <a:solidFill>
                  <a:schemeClr val="lt1"/>
                </a:solidFill>
                <a:uFillTx/>
                <a:latin typeface="Daytona Pro Light"/>
              </a:rPr>
              <a:t>Click to add text</a:t>
            </a:r>
            <a:endParaRPr b="0" lang="en-US" sz="1200" strike="noStrike" u="none">
              <a:solidFill>
                <a:schemeClr val="dk1"/>
              </a:solidFill>
              <a:uFillTx/>
              <a:latin typeface="Daytona Pro Light"/>
            </a:endParaRPr>
          </a:p>
        </p:txBody>
      </p:sp>
      <p:sp>
        <p:nvSpPr>
          <p:cNvPr id="128" name="PlaceHolder 17"/>
          <p:cNvSpPr>
            <a:spLocks noGrp="1"/>
          </p:cNvSpPr>
          <p:nvPr>
            <p:ph type="body"/>
          </p:nvPr>
        </p:nvSpPr>
        <p:spPr>
          <a:xfrm>
            <a:off x="10359000" y="2774160"/>
            <a:ext cx="495000" cy="903960"/>
          </a:xfrm>
          <a:prstGeom prst="rect">
            <a:avLst/>
          </a:prstGeom>
          <a:noFill/>
          <a:ln w="0">
            <a:noFill/>
          </a:ln>
        </p:spPr>
        <p:txBody>
          <a:bodyPr lIns="90000" rIns="90000" tIns="45000" bIns="45000" anchor="t">
            <a:noAutofit/>
          </a:bodyPr>
          <a:p>
            <a:pPr indent="0" algn="ctr" defTabSz="914400">
              <a:lnSpc>
                <a:spcPct val="125000"/>
              </a:lnSpc>
              <a:buNone/>
              <a:tabLst>
                <a:tab algn="l" pos="0"/>
              </a:tabLst>
            </a:pPr>
            <a:r>
              <a:rPr b="0" lang="en-US" sz="1200" strike="noStrike" u="none">
                <a:solidFill>
                  <a:schemeClr val="lt1"/>
                </a:solidFill>
                <a:uFillTx/>
                <a:latin typeface="Daytona Pro Light"/>
              </a:rPr>
              <a:t>Click to add text</a:t>
            </a:r>
            <a:endParaRPr b="0" lang="en-US" sz="1200" strike="noStrike" u="none">
              <a:solidFill>
                <a:schemeClr val="dk1"/>
              </a:solidFill>
              <a:uFillTx/>
              <a:latin typeface="Daytona Pro Light"/>
            </a:endParaRPr>
          </a:p>
        </p:txBody>
      </p:sp>
      <p:sp>
        <p:nvSpPr>
          <p:cNvPr id="129" name="PlaceHolder 18"/>
          <p:cNvSpPr>
            <a:spLocks noGrp="1"/>
          </p:cNvSpPr>
          <p:nvPr>
            <p:ph type="body"/>
          </p:nvPr>
        </p:nvSpPr>
        <p:spPr>
          <a:xfrm>
            <a:off x="1992600" y="3563280"/>
            <a:ext cx="1439640" cy="585720"/>
          </a:xfrm>
          <a:prstGeom prst="rect">
            <a:avLst/>
          </a:prstGeom>
          <a:noFill/>
          <a:ln w="0">
            <a:noFill/>
          </a:ln>
        </p:spPr>
        <p:txBody>
          <a:bodyPr lIns="90000" rIns="90000" tIns="45000" bIns="45000" anchor="ctr">
            <a:noAutofit/>
          </a:bodyPr>
          <a:p>
            <a:pPr indent="0" algn="ctr" defTabSz="914400">
              <a:lnSpc>
                <a:spcPct val="100000"/>
              </a:lnSpc>
              <a:buNone/>
              <a:tabLst>
                <a:tab algn="l" pos="0"/>
              </a:tabLst>
            </a:pPr>
            <a:r>
              <a:rPr b="0" lang="en-US" sz="1400" strike="noStrike" u="none">
                <a:solidFill>
                  <a:schemeClr val="lt1"/>
                </a:solidFill>
                <a:uFillTx/>
                <a:latin typeface="Daytona Pro Light"/>
              </a:rPr>
              <a:t>Click to add text</a:t>
            </a:r>
            <a:endParaRPr b="0" lang="en-US" sz="1400" strike="noStrike" u="none">
              <a:solidFill>
                <a:schemeClr val="dk1"/>
              </a:solidFill>
              <a:uFillTx/>
              <a:latin typeface="Daytona Pro Light"/>
            </a:endParaRPr>
          </a:p>
        </p:txBody>
      </p:sp>
      <p:sp>
        <p:nvSpPr>
          <p:cNvPr id="130" name="PlaceHolder 19"/>
          <p:cNvSpPr>
            <a:spLocks noGrp="1"/>
          </p:cNvSpPr>
          <p:nvPr>
            <p:ph type="body"/>
          </p:nvPr>
        </p:nvSpPr>
        <p:spPr>
          <a:xfrm>
            <a:off x="5939640" y="3563280"/>
            <a:ext cx="1439640" cy="585720"/>
          </a:xfrm>
          <a:prstGeom prst="rect">
            <a:avLst/>
          </a:prstGeom>
          <a:noFill/>
          <a:ln w="0">
            <a:noFill/>
          </a:ln>
        </p:spPr>
        <p:txBody>
          <a:bodyPr lIns="90000" rIns="90000" tIns="45000" bIns="45000" anchor="ctr">
            <a:noAutofit/>
          </a:bodyPr>
          <a:p>
            <a:pPr indent="0" algn="ctr" defTabSz="914400">
              <a:lnSpc>
                <a:spcPct val="100000"/>
              </a:lnSpc>
              <a:buNone/>
              <a:tabLst>
                <a:tab algn="l" pos="0"/>
              </a:tabLst>
            </a:pPr>
            <a:r>
              <a:rPr b="1" lang="en-US" sz="1400" strike="noStrike" u="none">
                <a:solidFill>
                  <a:schemeClr val="accent6"/>
                </a:solidFill>
                <a:uFillTx/>
                <a:latin typeface="Daytona Pro Light"/>
              </a:rPr>
              <a:t>Click to add text</a:t>
            </a:r>
            <a:endParaRPr b="0" lang="en-US" sz="1400" strike="noStrike" u="none">
              <a:solidFill>
                <a:schemeClr val="dk1"/>
              </a:solidFill>
              <a:uFillTx/>
              <a:latin typeface="Daytona Pro Light"/>
            </a:endParaRPr>
          </a:p>
        </p:txBody>
      </p:sp>
      <p:sp>
        <p:nvSpPr>
          <p:cNvPr id="131" name="PlaceHolder 20"/>
          <p:cNvSpPr>
            <a:spLocks noGrp="1"/>
          </p:cNvSpPr>
          <p:nvPr>
            <p:ph type="body"/>
          </p:nvPr>
        </p:nvSpPr>
        <p:spPr>
          <a:xfrm>
            <a:off x="9886680" y="3563280"/>
            <a:ext cx="1439640" cy="585720"/>
          </a:xfrm>
          <a:prstGeom prst="rect">
            <a:avLst/>
          </a:prstGeom>
          <a:noFill/>
          <a:ln w="0">
            <a:noFill/>
          </a:ln>
        </p:spPr>
        <p:txBody>
          <a:bodyPr lIns="90000" rIns="90000" tIns="45000" bIns="45000" anchor="ctr">
            <a:noAutofit/>
          </a:bodyPr>
          <a:p>
            <a:pPr indent="0" algn="ctr" defTabSz="914400">
              <a:lnSpc>
                <a:spcPct val="100000"/>
              </a:lnSpc>
              <a:buNone/>
              <a:tabLst>
                <a:tab algn="l" pos="0"/>
              </a:tabLst>
            </a:pPr>
            <a:r>
              <a:rPr b="0" lang="en-US" sz="1400" strike="noStrike" u="none">
                <a:solidFill>
                  <a:schemeClr val="lt1"/>
                </a:solidFill>
                <a:uFillTx/>
                <a:latin typeface="Daytona Pro Light"/>
              </a:rPr>
              <a:t>Click to add text</a:t>
            </a:r>
            <a:endParaRPr b="0" lang="en-US" sz="1400" strike="noStrike" u="none">
              <a:solidFill>
                <a:schemeClr val="dk1"/>
              </a:solidFill>
              <a:uFillTx/>
              <a:latin typeface="Daytona Pro Light"/>
            </a:endParaRPr>
          </a:p>
        </p:txBody>
      </p:sp>
      <p:sp>
        <p:nvSpPr>
          <p:cNvPr id="132" name="PlaceHolder 21"/>
          <p:cNvSpPr>
            <a:spLocks noGrp="1"/>
          </p:cNvSpPr>
          <p:nvPr>
            <p:ph type="body"/>
          </p:nvPr>
        </p:nvSpPr>
        <p:spPr>
          <a:xfrm>
            <a:off x="505440" y="4134240"/>
            <a:ext cx="1193760" cy="501480"/>
          </a:xfrm>
          <a:prstGeom prst="rect">
            <a:avLst/>
          </a:prstGeom>
          <a:noFill/>
          <a:ln w="0">
            <a:noFill/>
          </a:ln>
        </p:spPr>
        <p:txBody>
          <a:bodyPr lIns="90000" rIns="90000" tIns="45000" bIns="45000" anchor="ctr">
            <a:noAutofit/>
          </a:bodyPr>
          <a:p>
            <a:pPr indent="0" algn="ctr" defTabSz="914400">
              <a:lnSpc>
                <a:spcPct val="90000"/>
              </a:lnSpc>
              <a:spcBef>
                <a:spcPts val="1001"/>
              </a:spcBef>
              <a:buNone/>
              <a:tabLst>
                <a:tab algn="l" pos="0"/>
              </a:tabLst>
            </a:pPr>
            <a:r>
              <a:rPr b="0" lang="en-US" sz="1800" spc="201" strike="noStrike" u="none">
                <a:solidFill>
                  <a:schemeClr val="accent6"/>
                </a:solidFill>
                <a:uFillTx/>
                <a:latin typeface="Century Gothic Bold"/>
              </a:rPr>
              <a:t>Add year</a:t>
            </a:r>
            <a:endParaRPr b="0" lang="en-US" sz="1800" strike="noStrike" u="none">
              <a:solidFill>
                <a:schemeClr val="dk1"/>
              </a:solidFill>
              <a:uFillTx/>
              <a:latin typeface="Daytona Pro Light"/>
            </a:endParaRPr>
          </a:p>
        </p:txBody>
      </p:sp>
      <p:sp>
        <p:nvSpPr>
          <p:cNvPr id="133" name="PlaceHolder 22"/>
          <p:cNvSpPr>
            <a:spLocks noGrp="1"/>
          </p:cNvSpPr>
          <p:nvPr>
            <p:ph type="body"/>
          </p:nvPr>
        </p:nvSpPr>
        <p:spPr>
          <a:xfrm>
            <a:off x="1675440" y="4476240"/>
            <a:ext cx="495000" cy="903960"/>
          </a:xfrm>
          <a:prstGeom prst="rect">
            <a:avLst/>
          </a:prstGeom>
          <a:noFill/>
          <a:ln w="0">
            <a:noFill/>
          </a:ln>
        </p:spPr>
        <p:txBody>
          <a:bodyPr lIns="90000" rIns="90000" tIns="45000" bIns="45000" anchor="t">
            <a:noAutofit/>
          </a:bodyPr>
          <a:p>
            <a:pPr indent="0" algn="ctr" defTabSz="914400">
              <a:lnSpc>
                <a:spcPct val="125000"/>
              </a:lnSpc>
              <a:buNone/>
              <a:tabLst>
                <a:tab algn="l" pos="0"/>
              </a:tabLst>
            </a:pPr>
            <a:r>
              <a:rPr b="0" lang="en-US" sz="1200" strike="noStrike" u="none">
                <a:solidFill>
                  <a:schemeClr val="lt1"/>
                </a:solidFill>
                <a:uFillTx/>
                <a:latin typeface="Daytona Pro Light"/>
              </a:rPr>
              <a:t>Click to add text</a:t>
            </a:r>
            <a:endParaRPr b="0" lang="en-US" sz="1200" strike="noStrike" u="none">
              <a:solidFill>
                <a:schemeClr val="dk1"/>
              </a:solidFill>
              <a:uFillTx/>
              <a:latin typeface="Daytona Pro Light"/>
            </a:endParaRPr>
          </a:p>
        </p:txBody>
      </p:sp>
      <p:sp>
        <p:nvSpPr>
          <p:cNvPr id="134" name="PlaceHolder 23"/>
          <p:cNvSpPr>
            <a:spLocks noGrp="1"/>
          </p:cNvSpPr>
          <p:nvPr>
            <p:ph type="body"/>
          </p:nvPr>
        </p:nvSpPr>
        <p:spPr>
          <a:xfrm>
            <a:off x="2464920" y="4476240"/>
            <a:ext cx="495000" cy="903960"/>
          </a:xfrm>
          <a:prstGeom prst="rect">
            <a:avLst/>
          </a:prstGeom>
          <a:noFill/>
          <a:ln w="0">
            <a:noFill/>
          </a:ln>
        </p:spPr>
        <p:txBody>
          <a:bodyPr lIns="90000" rIns="90000" tIns="45000" bIns="45000" anchor="t">
            <a:noAutofit/>
          </a:bodyPr>
          <a:p>
            <a:pPr indent="0" algn="ctr" defTabSz="914400">
              <a:lnSpc>
                <a:spcPct val="125000"/>
              </a:lnSpc>
              <a:buNone/>
              <a:tabLst>
                <a:tab algn="l" pos="0"/>
              </a:tabLst>
            </a:pPr>
            <a:r>
              <a:rPr b="0" lang="en-US" sz="1200" strike="noStrike" u="none">
                <a:solidFill>
                  <a:schemeClr val="lt1"/>
                </a:solidFill>
                <a:uFillTx/>
                <a:latin typeface="Daytona Pro Light"/>
              </a:rPr>
              <a:t>Click to add text</a:t>
            </a:r>
            <a:endParaRPr b="0" lang="en-US" sz="1200" strike="noStrike" u="none">
              <a:solidFill>
                <a:schemeClr val="dk1"/>
              </a:solidFill>
              <a:uFillTx/>
              <a:latin typeface="Daytona Pro Light"/>
            </a:endParaRPr>
          </a:p>
        </p:txBody>
      </p:sp>
      <p:sp>
        <p:nvSpPr>
          <p:cNvPr id="135" name="PlaceHolder 24"/>
          <p:cNvSpPr>
            <a:spLocks noGrp="1"/>
          </p:cNvSpPr>
          <p:nvPr>
            <p:ph type="body"/>
          </p:nvPr>
        </p:nvSpPr>
        <p:spPr>
          <a:xfrm>
            <a:off x="3254400" y="4476240"/>
            <a:ext cx="495000" cy="903960"/>
          </a:xfrm>
          <a:prstGeom prst="rect">
            <a:avLst/>
          </a:prstGeom>
          <a:noFill/>
          <a:ln w="0">
            <a:noFill/>
          </a:ln>
        </p:spPr>
        <p:txBody>
          <a:bodyPr lIns="90000" rIns="90000" tIns="45000" bIns="45000" anchor="t">
            <a:noAutofit/>
          </a:bodyPr>
          <a:p>
            <a:pPr indent="0" algn="ctr" defTabSz="914400">
              <a:lnSpc>
                <a:spcPct val="125000"/>
              </a:lnSpc>
              <a:buNone/>
              <a:tabLst>
                <a:tab algn="l" pos="0"/>
              </a:tabLst>
            </a:pPr>
            <a:r>
              <a:rPr b="0" lang="en-US" sz="1200" strike="noStrike" u="none">
                <a:solidFill>
                  <a:schemeClr val="lt1"/>
                </a:solidFill>
                <a:uFillTx/>
                <a:latin typeface="Daytona Pro Light"/>
              </a:rPr>
              <a:t>Click to add text</a:t>
            </a:r>
            <a:endParaRPr b="0" lang="en-US" sz="1200" strike="noStrike" u="none">
              <a:solidFill>
                <a:schemeClr val="dk1"/>
              </a:solidFill>
              <a:uFillTx/>
              <a:latin typeface="Daytona Pro Light"/>
            </a:endParaRPr>
          </a:p>
        </p:txBody>
      </p:sp>
      <p:sp>
        <p:nvSpPr>
          <p:cNvPr id="136" name="PlaceHolder 25"/>
          <p:cNvSpPr>
            <a:spLocks noGrp="1"/>
          </p:cNvSpPr>
          <p:nvPr>
            <p:ph type="body"/>
          </p:nvPr>
        </p:nvSpPr>
        <p:spPr>
          <a:xfrm>
            <a:off x="4043520" y="4476240"/>
            <a:ext cx="495000" cy="903960"/>
          </a:xfrm>
          <a:prstGeom prst="rect">
            <a:avLst/>
          </a:prstGeom>
          <a:noFill/>
          <a:ln w="0">
            <a:noFill/>
          </a:ln>
        </p:spPr>
        <p:txBody>
          <a:bodyPr lIns="90000" rIns="90000" tIns="45000" bIns="45000" anchor="t">
            <a:noAutofit/>
          </a:bodyPr>
          <a:p>
            <a:pPr indent="0" algn="ctr" defTabSz="914400">
              <a:lnSpc>
                <a:spcPct val="125000"/>
              </a:lnSpc>
              <a:buNone/>
              <a:tabLst>
                <a:tab algn="l" pos="0"/>
              </a:tabLst>
            </a:pPr>
            <a:r>
              <a:rPr b="0" lang="en-US" sz="1200" strike="noStrike" u="none">
                <a:solidFill>
                  <a:schemeClr val="lt1"/>
                </a:solidFill>
                <a:uFillTx/>
                <a:latin typeface="Daytona Pro Light"/>
              </a:rPr>
              <a:t>Click to add text</a:t>
            </a:r>
            <a:endParaRPr b="0" lang="en-US" sz="1200" strike="noStrike" u="none">
              <a:solidFill>
                <a:schemeClr val="dk1"/>
              </a:solidFill>
              <a:uFillTx/>
              <a:latin typeface="Daytona Pro Light"/>
            </a:endParaRPr>
          </a:p>
        </p:txBody>
      </p:sp>
      <p:sp>
        <p:nvSpPr>
          <p:cNvPr id="137" name="PlaceHolder 26"/>
          <p:cNvSpPr>
            <a:spLocks noGrp="1"/>
          </p:cNvSpPr>
          <p:nvPr>
            <p:ph type="body"/>
          </p:nvPr>
        </p:nvSpPr>
        <p:spPr>
          <a:xfrm>
            <a:off x="4833000" y="4476240"/>
            <a:ext cx="495000" cy="903960"/>
          </a:xfrm>
          <a:prstGeom prst="rect">
            <a:avLst/>
          </a:prstGeom>
          <a:noFill/>
          <a:ln w="0">
            <a:noFill/>
          </a:ln>
        </p:spPr>
        <p:txBody>
          <a:bodyPr lIns="90000" rIns="90000" tIns="45000" bIns="45000" anchor="t">
            <a:noAutofit/>
          </a:bodyPr>
          <a:p>
            <a:pPr indent="0" algn="ctr" defTabSz="914400">
              <a:lnSpc>
                <a:spcPct val="125000"/>
              </a:lnSpc>
              <a:buNone/>
              <a:tabLst>
                <a:tab algn="l" pos="0"/>
              </a:tabLst>
            </a:pPr>
            <a:r>
              <a:rPr b="0" lang="en-US" sz="1200" strike="noStrike" u="none">
                <a:solidFill>
                  <a:schemeClr val="lt1"/>
                </a:solidFill>
                <a:uFillTx/>
                <a:latin typeface="Daytona Pro Light"/>
              </a:rPr>
              <a:t>Click to add text</a:t>
            </a:r>
            <a:endParaRPr b="0" lang="en-US" sz="1200" strike="noStrike" u="none">
              <a:solidFill>
                <a:schemeClr val="dk1"/>
              </a:solidFill>
              <a:uFillTx/>
              <a:latin typeface="Daytona Pro Light"/>
            </a:endParaRPr>
          </a:p>
        </p:txBody>
      </p:sp>
      <p:sp>
        <p:nvSpPr>
          <p:cNvPr id="138" name="PlaceHolder 27"/>
          <p:cNvSpPr>
            <a:spLocks noGrp="1"/>
          </p:cNvSpPr>
          <p:nvPr>
            <p:ph type="body"/>
          </p:nvPr>
        </p:nvSpPr>
        <p:spPr>
          <a:xfrm>
            <a:off x="5622480" y="4476240"/>
            <a:ext cx="495000" cy="903960"/>
          </a:xfrm>
          <a:prstGeom prst="rect">
            <a:avLst/>
          </a:prstGeom>
          <a:noFill/>
          <a:ln w="0">
            <a:noFill/>
          </a:ln>
        </p:spPr>
        <p:txBody>
          <a:bodyPr lIns="90000" rIns="90000" tIns="45000" bIns="45000" anchor="t">
            <a:noAutofit/>
          </a:bodyPr>
          <a:p>
            <a:pPr indent="0" algn="ctr" defTabSz="914400">
              <a:lnSpc>
                <a:spcPct val="125000"/>
              </a:lnSpc>
              <a:buNone/>
              <a:tabLst>
                <a:tab algn="l" pos="0"/>
              </a:tabLst>
            </a:pPr>
            <a:r>
              <a:rPr b="0" lang="en-US" sz="1200" strike="noStrike" u="none">
                <a:solidFill>
                  <a:schemeClr val="lt1"/>
                </a:solidFill>
                <a:uFillTx/>
                <a:latin typeface="Daytona Pro Light"/>
              </a:rPr>
              <a:t>Click to add text</a:t>
            </a:r>
            <a:endParaRPr b="0" lang="en-US" sz="1200" strike="noStrike" u="none">
              <a:solidFill>
                <a:schemeClr val="dk1"/>
              </a:solidFill>
              <a:uFillTx/>
              <a:latin typeface="Daytona Pro Light"/>
            </a:endParaRPr>
          </a:p>
        </p:txBody>
      </p:sp>
      <p:sp>
        <p:nvSpPr>
          <p:cNvPr id="139" name="PlaceHolder 28"/>
          <p:cNvSpPr>
            <a:spLocks noGrp="1"/>
          </p:cNvSpPr>
          <p:nvPr>
            <p:ph type="body"/>
          </p:nvPr>
        </p:nvSpPr>
        <p:spPr>
          <a:xfrm>
            <a:off x="6411960" y="4476240"/>
            <a:ext cx="495000" cy="903960"/>
          </a:xfrm>
          <a:prstGeom prst="rect">
            <a:avLst/>
          </a:prstGeom>
          <a:noFill/>
          <a:ln w="0">
            <a:noFill/>
          </a:ln>
        </p:spPr>
        <p:txBody>
          <a:bodyPr lIns="90000" rIns="90000" tIns="45000" bIns="45000" anchor="t">
            <a:noAutofit/>
          </a:bodyPr>
          <a:p>
            <a:pPr indent="0" algn="ctr" defTabSz="914400">
              <a:lnSpc>
                <a:spcPct val="125000"/>
              </a:lnSpc>
              <a:buNone/>
              <a:tabLst>
                <a:tab algn="l" pos="0"/>
              </a:tabLst>
            </a:pPr>
            <a:r>
              <a:rPr b="0" lang="en-US" sz="1200" strike="noStrike" u="none">
                <a:solidFill>
                  <a:schemeClr val="lt1"/>
                </a:solidFill>
                <a:uFillTx/>
                <a:latin typeface="Daytona Pro Light"/>
              </a:rPr>
              <a:t>Click to add text</a:t>
            </a:r>
            <a:endParaRPr b="0" lang="en-US" sz="1200" strike="noStrike" u="none">
              <a:solidFill>
                <a:schemeClr val="dk1"/>
              </a:solidFill>
              <a:uFillTx/>
              <a:latin typeface="Daytona Pro Light"/>
            </a:endParaRPr>
          </a:p>
        </p:txBody>
      </p:sp>
      <p:sp>
        <p:nvSpPr>
          <p:cNvPr id="140" name="PlaceHolder 29"/>
          <p:cNvSpPr>
            <a:spLocks noGrp="1"/>
          </p:cNvSpPr>
          <p:nvPr>
            <p:ph type="body"/>
          </p:nvPr>
        </p:nvSpPr>
        <p:spPr>
          <a:xfrm>
            <a:off x="7201440" y="4476240"/>
            <a:ext cx="495000" cy="903960"/>
          </a:xfrm>
          <a:prstGeom prst="rect">
            <a:avLst/>
          </a:prstGeom>
          <a:noFill/>
          <a:ln w="0">
            <a:noFill/>
          </a:ln>
        </p:spPr>
        <p:txBody>
          <a:bodyPr lIns="90000" rIns="90000" tIns="45000" bIns="45000" anchor="t">
            <a:noAutofit/>
          </a:bodyPr>
          <a:p>
            <a:pPr indent="0" algn="ctr" defTabSz="914400">
              <a:lnSpc>
                <a:spcPct val="125000"/>
              </a:lnSpc>
              <a:buNone/>
              <a:tabLst>
                <a:tab algn="l" pos="0"/>
              </a:tabLst>
            </a:pPr>
            <a:r>
              <a:rPr b="0" lang="en-US" sz="1200" strike="noStrike" u="none">
                <a:solidFill>
                  <a:schemeClr val="lt1"/>
                </a:solidFill>
                <a:uFillTx/>
                <a:latin typeface="Daytona Pro Light"/>
              </a:rPr>
              <a:t>Click to add text</a:t>
            </a:r>
            <a:endParaRPr b="0" lang="en-US" sz="1200" strike="noStrike" u="none">
              <a:solidFill>
                <a:schemeClr val="dk1"/>
              </a:solidFill>
              <a:uFillTx/>
              <a:latin typeface="Daytona Pro Light"/>
            </a:endParaRPr>
          </a:p>
        </p:txBody>
      </p:sp>
      <p:sp>
        <p:nvSpPr>
          <p:cNvPr id="141" name="PlaceHolder 30"/>
          <p:cNvSpPr>
            <a:spLocks noGrp="1"/>
          </p:cNvSpPr>
          <p:nvPr>
            <p:ph type="body"/>
          </p:nvPr>
        </p:nvSpPr>
        <p:spPr>
          <a:xfrm>
            <a:off x="7990560" y="4476240"/>
            <a:ext cx="495000" cy="903960"/>
          </a:xfrm>
          <a:prstGeom prst="rect">
            <a:avLst/>
          </a:prstGeom>
          <a:noFill/>
          <a:ln w="0">
            <a:noFill/>
          </a:ln>
        </p:spPr>
        <p:txBody>
          <a:bodyPr lIns="90000" rIns="90000" tIns="45000" bIns="45000" anchor="t">
            <a:noAutofit/>
          </a:bodyPr>
          <a:p>
            <a:pPr indent="0" algn="ctr" defTabSz="914400">
              <a:lnSpc>
                <a:spcPct val="125000"/>
              </a:lnSpc>
              <a:buNone/>
              <a:tabLst>
                <a:tab algn="l" pos="0"/>
              </a:tabLst>
            </a:pPr>
            <a:r>
              <a:rPr b="0" lang="en-US" sz="1200" strike="noStrike" u="none">
                <a:solidFill>
                  <a:schemeClr val="lt1"/>
                </a:solidFill>
                <a:uFillTx/>
                <a:latin typeface="Daytona Pro Light"/>
              </a:rPr>
              <a:t>Click to add text</a:t>
            </a:r>
            <a:endParaRPr b="0" lang="en-US" sz="1200" strike="noStrike" u="none">
              <a:solidFill>
                <a:schemeClr val="dk1"/>
              </a:solidFill>
              <a:uFillTx/>
              <a:latin typeface="Daytona Pro Light"/>
            </a:endParaRPr>
          </a:p>
        </p:txBody>
      </p:sp>
      <p:sp>
        <p:nvSpPr>
          <p:cNvPr id="142" name="PlaceHolder 31"/>
          <p:cNvSpPr>
            <a:spLocks noGrp="1"/>
          </p:cNvSpPr>
          <p:nvPr>
            <p:ph type="body"/>
          </p:nvPr>
        </p:nvSpPr>
        <p:spPr>
          <a:xfrm>
            <a:off x="8780040" y="4476240"/>
            <a:ext cx="495000" cy="903960"/>
          </a:xfrm>
          <a:prstGeom prst="rect">
            <a:avLst/>
          </a:prstGeom>
          <a:noFill/>
          <a:ln w="0">
            <a:noFill/>
          </a:ln>
        </p:spPr>
        <p:txBody>
          <a:bodyPr lIns="90000" rIns="90000" tIns="45000" bIns="45000" anchor="t">
            <a:noAutofit/>
          </a:bodyPr>
          <a:p>
            <a:pPr indent="0" algn="ctr" defTabSz="914400">
              <a:lnSpc>
                <a:spcPct val="125000"/>
              </a:lnSpc>
              <a:buNone/>
              <a:tabLst>
                <a:tab algn="l" pos="0"/>
              </a:tabLst>
            </a:pPr>
            <a:r>
              <a:rPr b="0" lang="en-US" sz="1200" strike="noStrike" u="none">
                <a:solidFill>
                  <a:schemeClr val="lt1"/>
                </a:solidFill>
                <a:uFillTx/>
                <a:latin typeface="Daytona Pro Light"/>
              </a:rPr>
              <a:t>Click to add text</a:t>
            </a:r>
            <a:endParaRPr b="0" lang="en-US" sz="1200" strike="noStrike" u="none">
              <a:solidFill>
                <a:schemeClr val="dk1"/>
              </a:solidFill>
              <a:uFillTx/>
              <a:latin typeface="Daytona Pro Light"/>
            </a:endParaRPr>
          </a:p>
        </p:txBody>
      </p:sp>
      <p:sp>
        <p:nvSpPr>
          <p:cNvPr id="143" name="PlaceHolder 32"/>
          <p:cNvSpPr>
            <a:spLocks noGrp="1"/>
          </p:cNvSpPr>
          <p:nvPr>
            <p:ph type="body"/>
          </p:nvPr>
        </p:nvSpPr>
        <p:spPr>
          <a:xfrm>
            <a:off x="9569520" y="4476240"/>
            <a:ext cx="495000" cy="903960"/>
          </a:xfrm>
          <a:prstGeom prst="rect">
            <a:avLst/>
          </a:prstGeom>
          <a:noFill/>
          <a:ln w="0">
            <a:noFill/>
          </a:ln>
        </p:spPr>
        <p:txBody>
          <a:bodyPr lIns="90000" rIns="90000" tIns="45000" bIns="45000" anchor="t">
            <a:noAutofit/>
          </a:bodyPr>
          <a:p>
            <a:pPr indent="0" algn="ctr" defTabSz="914400">
              <a:lnSpc>
                <a:spcPct val="125000"/>
              </a:lnSpc>
              <a:buNone/>
              <a:tabLst>
                <a:tab algn="l" pos="0"/>
              </a:tabLst>
            </a:pPr>
            <a:r>
              <a:rPr b="0" lang="en-US" sz="1200" strike="noStrike" u="none">
                <a:solidFill>
                  <a:schemeClr val="lt1"/>
                </a:solidFill>
                <a:uFillTx/>
                <a:latin typeface="Daytona Pro Light"/>
              </a:rPr>
              <a:t>Click to add text</a:t>
            </a:r>
            <a:endParaRPr b="0" lang="en-US" sz="1200" strike="noStrike" u="none">
              <a:solidFill>
                <a:schemeClr val="dk1"/>
              </a:solidFill>
              <a:uFillTx/>
              <a:latin typeface="Daytona Pro Light"/>
            </a:endParaRPr>
          </a:p>
        </p:txBody>
      </p:sp>
      <p:sp>
        <p:nvSpPr>
          <p:cNvPr id="144" name="PlaceHolder 33"/>
          <p:cNvSpPr>
            <a:spLocks noGrp="1"/>
          </p:cNvSpPr>
          <p:nvPr>
            <p:ph type="body"/>
          </p:nvPr>
        </p:nvSpPr>
        <p:spPr>
          <a:xfrm>
            <a:off x="10359000" y="4476240"/>
            <a:ext cx="495000" cy="903960"/>
          </a:xfrm>
          <a:prstGeom prst="rect">
            <a:avLst/>
          </a:prstGeom>
          <a:noFill/>
          <a:ln w="0">
            <a:noFill/>
          </a:ln>
        </p:spPr>
        <p:txBody>
          <a:bodyPr lIns="90000" rIns="90000" tIns="45000" bIns="45000" anchor="t">
            <a:noAutofit/>
          </a:bodyPr>
          <a:p>
            <a:pPr indent="0" algn="ctr" defTabSz="914400">
              <a:lnSpc>
                <a:spcPct val="125000"/>
              </a:lnSpc>
              <a:buNone/>
              <a:tabLst>
                <a:tab algn="l" pos="0"/>
              </a:tabLst>
            </a:pPr>
            <a:r>
              <a:rPr b="0" lang="en-US" sz="1200" strike="noStrike" u="none">
                <a:solidFill>
                  <a:schemeClr val="lt1"/>
                </a:solidFill>
                <a:uFillTx/>
                <a:latin typeface="Daytona Pro Light"/>
              </a:rPr>
              <a:t>Click to add text</a:t>
            </a:r>
            <a:endParaRPr b="0" lang="en-US" sz="1200" strike="noStrike" u="none">
              <a:solidFill>
                <a:schemeClr val="dk1"/>
              </a:solidFill>
              <a:uFillTx/>
              <a:latin typeface="Daytona Pro Light"/>
            </a:endParaRPr>
          </a:p>
        </p:txBody>
      </p:sp>
      <p:grpSp>
        <p:nvGrpSpPr>
          <p:cNvPr id="145" name="Group 100">
            <a:extLst>
              <a:ext uri="{C183D7F6-B498-43B3-948B-1728B52AA6E4}">
                <adec:decorative xmlns:adec="http://schemas.microsoft.com/office/drawing/2017/decorative" val="1"/>
              </a:ext>
            </a:extLst>
          </p:cNvPr>
          <p:cNvGrpSpPr/>
          <p:nvPr/>
        </p:nvGrpSpPr>
        <p:grpSpPr>
          <a:xfrm>
            <a:off x="2009880" y="4390920"/>
            <a:ext cx="8510040" cy="0"/>
            <a:chOff x="2009880" y="4390920"/>
            <a:chExt cx="8510040" cy="0"/>
          </a:xfrm>
        </p:grpSpPr>
        <p:cxnSp>
          <p:nvCxnSpPr>
            <p:cNvPr id="146" name="Straight Connector 101"/>
            <p:cNvCxnSpPr/>
            <p:nvPr/>
          </p:nvCxnSpPr>
          <p:spPr>
            <a:xfrm>
              <a:off x="2009880" y="4390920"/>
              <a:ext cx="615600" cy="360"/>
            </a:xfrm>
            <a:prstGeom prst="straightConnector1">
              <a:avLst/>
            </a:prstGeom>
            <a:ln w="6480">
              <a:solidFill>
                <a:schemeClr val="lt1"/>
              </a:solidFill>
              <a:miter/>
            </a:ln>
          </p:spPr>
        </p:cxnSp>
        <p:cxnSp>
          <p:nvCxnSpPr>
            <p:cNvPr id="147" name="Straight Connector 102"/>
            <p:cNvCxnSpPr/>
            <p:nvPr/>
          </p:nvCxnSpPr>
          <p:spPr>
            <a:xfrm>
              <a:off x="2806200" y="4390920"/>
              <a:ext cx="615600" cy="360"/>
            </a:xfrm>
            <a:prstGeom prst="straightConnector1">
              <a:avLst/>
            </a:prstGeom>
            <a:ln w="6480">
              <a:solidFill>
                <a:schemeClr val="lt1"/>
              </a:solidFill>
              <a:miter/>
            </a:ln>
          </p:spPr>
        </p:cxnSp>
        <p:cxnSp>
          <p:nvCxnSpPr>
            <p:cNvPr id="148" name="Straight Connector 103"/>
            <p:cNvCxnSpPr/>
            <p:nvPr/>
          </p:nvCxnSpPr>
          <p:spPr>
            <a:xfrm>
              <a:off x="3588840" y="4390920"/>
              <a:ext cx="615600" cy="360"/>
            </a:xfrm>
            <a:prstGeom prst="straightConnector1">
              <a:avLst/>
            </a:prstGeom>
            <a:ln w="6480">
              <a:solidFill>
                <a:schemeClr val="lt1"/>
              </a:solidFill>
              <a:miter/>
            </a:ln>
          </p:spPr>
        </p:cxnSp>
        <p:cxnSp>
          <p:nvCxnSpPr>
            <p:cNvPr id="149" name="Straight Connector 104"/>
            <p:cNvCxnSpPr/>
            <p:nvPr/>
          </p:nvCxnSpPr>
          <p:spPr>
            <a:xfrm>
              <a:off x="4385160" y="4390920"/>
              <a:ext cx="615600" cy="360"/>
            </a:xfrm>
            <a:prstGeom prst="straightConnector1">
              <a:avLst/>
            </a:prstGeom>
            <a:ln w="6480">
              <a:solidFill>
                <a:schemeClr val="lt1"/>
              </a:solidFill>
              <a:miter/>
            </a:ln>
          </p:spPr>
        </p:cxnSp>
        <p:cxnSp>
          <p:nvCxnSpPr>
            <p:cNvPr id="150" name="Straight Connector 105"/>
            <p:cNvCxnSpPr/>
            <p:nvPr/>
          </p:nvCxnSpPr>
          <p:spPr>
            <a:xfrm>
              <a:off x="5160960" y="4390920"/>
              <a:ext cx="615600" cy="360"/>
            </a:xfrm>
            <a:prstGeom prst="straightConnector1">
              <a:avLst/>
            </a:prstGeom>
            <a:ln w="6480">
              <a:solidFill>
                <a:schemeClr val="lt1"/>
              </a:solidFill>
              <a:miter/>
            </a:ln>
          </p:spPr>
        </p:cxnSp>
        <p:cxnSp>
          <p:nvCxnSpPr>
            <p:cNvPr id="151" name="Straight Connector 106"/>
            <p:cNvCxnSpPr/>
            <p:nvPr/>
          </p:nvCxnSpPr>
          <p:spPr>
            <a:xfrm>
              <a:off x="5957280" y="4390920"/>
              <a:ext cx="615600" cy="360"/>
            </a:xfrm>
            <a:prstGeom prst="straightConnector1">
              <a:avLst/>
            </a:prstGeom>
            <a:ln w="6480">
              <a:solidFill>
                <a:schemeClr val="lt1"/>
              </a:solidFill>
              <a:miter/>
            </a:ln>
          </p:spPr>
        </p:cxnSp>
        <p:cxnSp>
          <p:nvCxnSpPr>
            <p:cNvPr id="152" name="Straight Connector 107"/>
            <p:cNvCxnSpPr/>
            <p:nvPr/>
          </p:nvCxnSpPr>
          <p:spPr>
            <a:xfrm>
              <a:off x="6739920" y="4390920"/>
              <a:ext cx="615600" cy="360"/>
            </a:xfrm>
            <a:prstGeom prst="straightConnector1">
              <a:avLst/>
            </a:prstGeom>
            <a:ln w="6480">
              <a:solidFill>
                <a:schemeClr val="lt1"/>
              </a:solidFill>
              <a:miter/>
            </a:ln>
          </p:spPr>
        </p:cxnSp>
        <p:cxnSp>
          <p:nvCxnSpPr>
            <p:cNvPr id="153" name="Straight Connector 108"/>
            <p:cNvCxnSpPr/>
            <p:nvPr/>
          </p:nvCxnSpPr>
          <p:spPr>
            <a:xfrm>
              <a:off x="7536240" y="4390920"/>
              <a:ext cx="615600" cy="360"/>
            </a:xfrm>
            <a:prstGeom prst="straightConnector1">
              <a:avLst/>
            </a:prstGeom>
            <a:ln w="6480">
              <a:solidFill>
                <a:schemeClr val="lt1"/>
              </a:solidFill>
              <a:miter/>
            </a:ln>
          </p:spPr>
        </p:cxnSp>
        <p:cxnSp>
          <p:nvCxnSpPr>
            <p:cNvPr id="154" name="Straight Connector 109"/>
            <p:cNvCxnSpPr/>
            <p:nvPr/>
          </p:nvCxnSpPr>
          <p:spPr>
            <a:xfrm>
              <a:off x="8318880" y="4390920"/>
              <a:ext cx="615600" cy="360"/>
            </a:xfrm>
            <a:prstGeom prst="straightConnector1">
              <a:avLst/>
            </a:prstGeom>
            <a:ln w="6480">
              <a:solidFill>
                <a:schemeClr val="lt1"/>
              </a:solidFill>
              <a:miter/>
            </a:ln>
          </p:spPr>
        </p:cxnSp>
        <p:cxnSp>
          <p:nvCxnSpPr>
            <p:cNvPr id="155" name="Straight Connector 110"/>
            <p:cNvCxnSpPr/>
            <p:nvPr/>
          </p:nvCxnSpPr>
          <p:spPr>
            <a:xfrm>
              <a:off x="9115200" y="4390920"/>
              <a:ext cx="615600" cy="360"/>
            </a:xfrm>
            <a:prstGeom prst="straightConnector1">
              <a:avLst/>
            </a:prstGeom>
            <a:ln w="6480">
              <a:solidFill>
                <a:schemeClr val="lt1"/>
              </a:solidFill>
              <a:miter/>
            </a:ln>
          </p:spPr>
        </p:cxnSp>
        <p:cxnSp>
          <p:nvCxnSpPr>
            <p:cNvPr id="156" name="Straight Connector 111"/>
            <p:cNvCxnSpPr/>
            <p:nvPr/>
          </p:nvCxnSpPr>
          <p:spPr>
            <a:xfrm>
              <a:off x="9904680" y="4390920"/>
              <a:ext cx="615600" cy="360"/>
            </a:xfrm>
            <a:prstGeom prst="straightConnector1">
              <a:avLst/>
            </a:prstGeom>
            <a:ln w="6480">
              <a:solidFill>
                <a:schemeClr val="lt1"/>
              </a:solidFill>
              <a:miter/>
            </a:ln>
          </p:spPr>
        </p:cxnSp>
      </p:grpSp>
      <p:sp>
        <p:nvSpPr>
          <p:cNvPr id="157" name="PlaceHolder 34"/>
          <p:cNvSpPr>
            <a:spLocks noGrp="1"/>
          </p:cNvSpPr>
          <p:nvPr>
            <p:ph type="ftr" idx="16"/>
          </p:nvPr>
        </p:nvSpPr>
        <p:spPr>
          <a:xfrm rot="5400000">
            <a:off x="10541520" y="1408320"/>
            <a:ext cx="2770200" cy="364680"/>
          </a:xfrm>
          <a:prstGeom prst="rect">
            <a:avLst/>
          </a:prstGeom>
          <a:noFill/>
          <a:ln w="0">
            <a:noFill/>
          </a:ln>
        </p:spPr>
        <p:txBody>
          <a:bodyPr lIns="90000" rIns="90000" tIns="45000" bIns="45000" anchor="ctr">
            <a:noAutofit/>
          </a:bodyPr>
          <a:lstStyle>
            <a:lvl1pPr indent="0" algn="r" defTabSz="914400">
              <a:lnSpc>
                <a:spcPct val="100000"/>
              </a:lnSpc>
              <a:buNone/>
              <a:defRPr b="0" lang="en-US" sz="900" spc="400" strike="noStrike" u="none" cap="all">
                <a:solidFill>
                  <a:schemeClr val="lt1"/>
                </a:solidFill>
                <a:uFillTx/>
                <a:latin typeface="Century Gothic Bold"/>
              </a:defRPr>
            </a:lvl1pPr>
          </a:lstStyle>
          <a:p>
            <a:pPr indent="0" algn="r" defTabSz="914400">
              <a:lnSpc>
                <a:spcPct val="100000"/>
              </a:lnSpc>
              <a:buNone/>
            </a:pPr>
            <a:r>
              <a:rPr b="0" lang="en-US" sz="900" spc="400" strike="noStrike" u="none" cap="all">
                <a:solidFill>
                  <a:schemeClr val="lt1"/>
                </a:solidFill>
                <a:uFillTx/>
                <a:latin typeface="Century Gothic Bold"/>
              </a:rPr>
              <a:t>&lt;footer&gt;</a:t>
            </a:r>
            <a:endParaRPr b="0" lang="en-US" sz="900" strike="noStrike" u="none">
              <a:solidFill>
                <a:srgbClr val="ffffff"/>
              </a:solidFill>
              <a:uFillTx/>
              <a:latin typeface="Times New Roman"/>
            </a:endParaRPr>
          </a:p>
        </p:txBody>
      </p:sp>
      <p:sp>
        <p:nvSpPr>
          <p:cNvPr id="158" name="PlaceHolder 35"/>
          <p:cNvSpPr>
            <a:spLocks noGrp="1"/>
          </p:cNvSpPr>
          <p:nvPr>
            <p:ph type="sldNum" idx="17"/>
          </p:nvPr>
        </p:nvSpPr>
        <p:spPr>
          <a:xfrm>
            <a:off x="11518920" y="3164760"/>
            <a:ext cx="545400" cy="579600"/>
          </a:xfrm>
          <a:prstGeom prst="rect">
            <a:avLst/>
          </a:prstGeom>
          <a:noFill/>
          <a:ln w="0">
            <a:noFill/>
          </a:ln>
        </p:spPr>
        <p:txBody>
          <a:bodyPr lIns="90000" rIns="90000" tIns="45000" bIns="45000" anchor="ctr">
            <a:noAutofit/>
          </a:bodyPr>
          <a:lstStyle>
            <a:lvl1pPr indent="0" algn="r" defTabSz="914400">
              <a:lnSpc>
                <a:spcPct val="100000"/>
              </a:lnSpc>
              <a:buNone/>
              <a:defRPr b="0" lang="en-US" sz="1600" strike="noStrike" u="none">
                <a:solidFill>
                  <a:schemeClr val="accent6"/>
                </a:solidFill>
                <a:uFillTx/>
                <a:latin typeface="Daytona Pro Light"/>
              </a:defRPr>
            </a:lvl1pPr>
          </a:lstStyle>
          <a:p>
            <a:pPr indent="0" algn="r" defTabSz="914400">
              <a:lnSpc>
                <a:spcPct val="100000"/>
              </a:lnSpc>
              <a:buNone/>
            </a:pPr>
            <a:fld id="{24864BBD-0795-4D4D-8B82-FB55065ED8DF}" type="slidenum">
              <a:rPr b="0" lang="en-US" sz="1600" strike="noStrike" u="none">
                <a:solidFill>
                  <a:schemeClr val="accent6"/>
                </a:solidFill>
                <a:uFillTx/>
                <a:latin typeface="Daytona Pro Light"/>
              </a:rPr>
              <a:t>&lt;number&gt;</a:t>
            </a:fld>
            <a:endParaRPr b="0" lang="en-US" sz="1600" strike="noStrike" u="none">
              <a:solidFill>
                <a:srgbClr val="ffffff"/>
              </a:solidFill>
              <a:uFillTx/>
              <a:latin typeface="Times New Roman"/>
            </a:endParaRPr>
          </a:p>
        </p:txBody>
      </p:sp>
      <p:sp>
        <p:nvSpPr>
          <p:cNvPr id="159" name="PlaceHolder 36"/>
          <p:cNvSpPr>
            <a:spLocks noGrp="1"/>
          </p:cNvSpPr>
          <p:nvPr>
            <p:ph type="dt" idx="18"/>
          </p:nvPr>
        </p:nvSpPr>
        <p:spPr>
          <a:xfrm rot="5400000">
            <a:off x="10596240" y="5074920"/>
            <a:ext cx="2647440" cy="364680"/>
          </a:xfrm>
          <a:prstGeom prst="rect">
            <a:avLst/>
          </a:prstGeom>
          <a:noFill/>
          <a:ln w="0">
            <a:noFill/>
          </a:ln>
        </p:spPr>
        <p:txBody>
          <a:bodyPr lIns="90000" rIns="90000" tIns="45000" bIns="45000" anchor="ctr">
            <a:noAutofit/>
          </a:bodyPr>
          <a:lstStyle>
            <a:lvl1pPr indent="0" defTabSz="914400">
              <a:lnSpc>
                <a:spcPct val="100000"/>
              </a:lnSpc>
              <a:buNone/>
              <a:defRPr b="0" lang="en-US" sz="900" spc="400" strike="noStrike" u="none" cap="all">
                <a:solidFill>
                  <a:schemeClr val="lt1"/>
                </a:solidFill>
                <a:uFillTx/>
                <a:latin typeface="Century Gothic Bold"/>
              </a:defRPr>
            </a:lvl1pPr>
          </a:lstStyle>
          <a:p>
            <a:pPr indent="0" defTabSz="914400">
              <a:lnSpc>
                <a:spcPct val="100000"/>
              </a:lnSpc>
              <a:buNone/>
            </a:pPr>
            <a:r>
              <a:rPr b="0" lang="en-US" sz="900" spc="400" strike="noStrike" u="none" cap="all">
                <a:solidFill>
                  <a:schemeClr val="lt1"/>
                </a:solidFill>
                <a:uFillTx/>
                <a:latin typeface="Century Gothic Bold"/>
              </a:rPr>
              <a:t>&lt;date/time&gt;</a:t>
            </a:r>
            <a:endParaRPr b="0" lang="en-US" sz="900" strike="noStrike" u="none">
              <a:solidFill>
                <a:srgbClr val="ffffff"/>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5" r:id="rId4"/>
    <p:sldLayoutId id="2147483666" r:id="rId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solidFill>
      </p:bgPr>
    </p:bg>
    <p:spTree>
      <p:nvGrpSpPr>
        <p:cNvPr id="1" name=""/>
        <p:cNvGrpSpPr/>
        <p:nvPr/>
      </p:nvGrpSpPr>
      <p:grpSpPr>
        <a:xfrm>
          <a:off x="0" y="0"/>
          <a:ext cx="0" cy="0"/>
          <a:chOff x="0" y="0"/>
          <a:chExt cx="0" cy="0"/>
        </a:xfrm>
      </p:grpSpPr>
      <p:pic>
        <p:nvPicPr>
          <p:cNvPr id="162" name="Graphic 17" descr="">
            <a:extLst>
              <a:ext uri="{C183D7F6-B498-43B3-948B-1728B52AA6E4}">
                <adec:decorative xmlns:adec="http://schemas.microsoft.com/office/drawing/2017/decorative" val="1"/>
              </a:ext>
            </a:extLst>
          </p:cNvPr>
          <p:cNvPicPr/>
          <p:nvPr/>
        </p:nvPicPr>
        <p:blipFill>
          <a:blip r:embed="rId2">
            <a:extLst>
              <a:ext uri="{96DAC541-7B7A-43D3-8B79-37D633B846F1}">
                <asvg:svgBlip xmlns:asvg="http://schemas.microsoft.com/office/drawing/2016/SVG/main" r:embed="rId3"/>
              </a:ext>
            </a:extLst>
          </a:blip>
          <a:stretch/>
        </p:blipFill>
        <p:spPr>
          <a:xfrm>
            <a:off x="0" y="0"/>
            <a:ext cx="12191760" cy="6857640"/>
          </a:xfrm>
          <a:prstGeom prst="rect">
            <a:avLst/>
          </a:prstGeom>
          <a:noFill/>
          <a:ln w="0">
            <a:noFill/>
          </a:ln>
        </p:spPr>
      </p:pic>
      <p:sp>
        <p:nvSpPr>
          <p:cNvPr id="163" name="PlaceHolder 1"/>
          <p:cNvSpPr>
            <a:spLocks noGrp="1"/>
          </p:cNvSpPr>
          <p:nvPr>
            <p:ph type="title"/>
          </p:nvPr>
        </p:nvSpPr>
        <p:spPr>
          <a:xfrm>
            <a:off x="693000" y="527400"/>
            <a:ext cx="6922440" cy="687600"/>
          </a:xfrm>
          <a:prstGeom prst="rect">
            <a:avLst/>
          </a:prstGeom>
          <a:noFill/>
          <a:ln w="0">
            <a:noFill/>
          </a:ln>
        </p:spPr>
        <p:txBody>
          <a:bodyPr lIns="90000" rIns="90000" tIns="45000" bIns="45000" anchor="t">
            <a:noAutofit/>
          </a:bodyPr>
          <a:p>
            <a:pPr indent="0" defTabSz="914400">
              <a:lnSpc>
                <a:spcPct val="90000"/>
              </a:lnSpc>
              <a:buNone/>
            </a:pPr>
            <a:r>
              <a:rPr b="0" lang="en-US" sz="2800" spc="400" strike="noStrike" u="none" cap="all">
                <a:solidFill>
                  <a:schemeClr val="lt1"/>
                </a:solidFill>
                <a:uFillTx/>
                <a:latin typeface="Century Gothic Bold"/>
              </a:rPr>
              <a:t>Click to add title</a:t>
            </a:r>
            <a:endParaRPr b="0" lang="en-US" sz="2800" strike="noStrike" u="none">
              <a:solidFill>
                <a:schemeClr val="dk1"/>
              </a:solidFill>
              <a:uFillTx/>
              <a:latin typeface="Daytona Pro Light"/>
            </a:endParaRPr>
          </a:p>
        </p:txBody>
      </p:sp>
      <p:sp>
        <p:nvSpPr>
          <p:cNvPr id="164" name="PlaceHolder 2"/>
          <p:cNvSpPr>
            <a:spLocks noGrp="1"/>
          </p:cNvSpPr>
          <p:nvPr>
            <p:ph type="body"/>
          </p:nvPr>
        </p:nvSpPr>
        <p:spPr>
          <a:xfrm>
            <a:off x="693720" y="1128600"/>
            <a:ext cx="7654680" cy="5068440"/>
          </a:xfrm>
          <a:prstGeom prst="rect">
            <a:avLst/>
          </a:prstGeom>
          <a:noFill/>
          <a:ln w="0">
            <a:noFill/>
          </a:ln>
        </p:spPr>
        <p:txBody>
          <a:bodyPr lIns="90000" rIns="90000" tIns="45000" bIns="45000" anchor="t">
            <a:noAutofit/>
          </a:bodyPr>
          <a:p>
            <a:pPr marL="432000" indent="-324000" defTabSz="914400">
              <a:lnSpc>
                <a:spcPct val="90000"/>
              </a:lnSpc>
              <a:spcBef>
                <a:spcPts val="1001"/>
              </a:spcBef>
              <a:buClr>
                <a:srgbClr val="ffffff"/>
              </a:buClr>
              <a:buSzPct val="45000"/>
              <a:buFont typeface="Wingdings" charset="2"/>
              <a:buChar char=""/>
            </a:pPr>
            <a:r>
              <a:rPr b="0" lang="en-US" sz="2800" strike="noStrike" u="none">
                <a:solidFill>
                  <a:schemeClr val="lt1"/>
                </a:solidFill>
                <a:uFillTx/>
                <a:latin typeface="Daytona Pro Light"/>
              </a:rPr>
              <a:t>Click to edit Master text styles</a:t>
            </a:r>
            <a:endParaRPr b="0" lang="en-US" sz="2800" strike="noStrike" u="none">
              <a:solidFill>
                <a:schemeClr val="dk1"/>
              </a:solidFill>
              <a:uFillTx/>
              <a:latin typeface="Daytona Pro Light"/>
            </a:endParaRPr>
          </a:p>
          <a:p>
            <a:pPr lvl="1" marL="864000" indent="-324000" defTabSz="914400">
              <a:lnSpc>
                <a:spcPct val="90000"/>
              </a:lnSpc>
              <a:spcBef>
                <a:spcPts val="499"/>
              </a:spcBef>
              <a:buClr>
                <a:srgbClr val="ffffff"/>
              </a:buClr>
              <a:buSzPct val="75000"/>
              <a:buFont typeface="Symbol" charset="2"/>
              <a:buChar char=""/>
            </a:pPr>
            <a:r>
              <a:rPr b="0" lang="en-US" sz="2400" strike="noStrike" u="none">
                <a:solidFill>
                  <a:schemeClr val="lt1"/>
                </a:solidFill>
                <a:uFillTx/>
                <a:latin typeface="Daytona Pro Light"/>
              </a:rPr>
              <a:t>Second level</a:t>
            </a:r>
            <a:endParaRPr b="0" lang="en-US" sz="2400" strike="noStrike" u="none">
              <a:solidFill>
                <a:schemeClr val="dk1"/>
              </a:solidFill>
              <a:uFillTx/>
              <a:latin typeface="Daytona Pro Light"/>
            </a:endParaRPr>
          </a:p>
          <a:p>
            <a:pPr lvl="2" marL="1296000" indent="-288000" defTabSz="914400">
              <a:lnSpc>
                <a:spcPct val="90000"/>
              </a:lnSpc>
              <a:spcBef>
                <a:spcPts val="499"/>
              </a:spcBef>
              <a:buClr>
                <a:srgbClr val="ffffff"/>
              </a:buClr>
              <a:buSzPct val="45000"/>
              <a:buFont typeface="Wingdings" charset="2"/>
              <a:buChar char=""/>
            </a:pPr>
            <a:r>
              <a:rPr b="0" lang="en-US" sz="2000" strike="noStrike" u="none">
                <a:solidFill>
                  <a:schemeClr val="lt1"/>
                </a:solidFill>
                <a:uFillTx/>
                <a:latin typeface="Daytona Pro Light"/>
              </a:rPr>
              <a:t>Third level</a:t>
            </a:r>
            <a:endParaRPr b="0" lang="en-US" sz="2000" strike="noStrike" u="none">
              <a:solidFill>
                <a:schemeClr val="dk1"/>
              </a:solidFill>
              <a:uFillTx/>
              <a:latin typeface="Daytona Pro Light"/>
            </a:endParaRPr>
          </a:p>
          <a:p>
            <a:pPr lvl="3" marL="1728000" indent="-216000" defTabSz="914400">
              <a:lnSpc>
                <a:spcPct val="90000"/>
              </a:lnSpc>
              <a:spcBef>
                <a:spcPts val="499"/>
              </a:spcBef>
              <a:buClr>
                <a:srgbClr val="ffffff"/>
              </a:buClr>
              <a:buSzPct val="75000"/>
              <a:buFont typeface="Symbol" charset="2"/>
              <a:buChar char=""/>
            </a:pPr>
            <a:r>
              <a:rPr b="0" lang="en-US" sz="1800" strike="noStrike" u="none">
                <a:solidFill>
                  <a:schemeClr val="lt1"/>
                </a:solidFill>
                <a:uFillTx/>
                <a:latin typeface="Daytona Pro Light"/>
              </a:rPr>
              <a:t>Fourth level</a:t>
            </a:r>
            <a:endParaRPr b="0" lang="en-US" sz="1800" strike="noStrike" u="none">
              <a:solidFill>
                <a:schemeClr val="dk1"/>
              </a:solidFill>
              <a:uFillTx/>
              <a:latin typeface="Daytona Pro Light"/>
            </a:endParaRPr>
          </a:p>
          <a:p>
            <a:pPr lvl="4" marL="2160000" indent="-216000" defTabSz="914400">
              <a:lnSpc>
                <a:spcPct val="90000"/>
              </a:lnSpc>
              <a:spcBef>
                <a:spcPts val="499"/>
              </a:spcBef>
              <a:buClr>
                <a:srgbClr val="ffffff"/>
              </a:buClr>
              <a:buSzPct val="45000"/>
              <a:buFont typeface="Wingdings" charset="2"/>
              <a:buChar char=""/>
            </a:pPr>
            <a:r>
              <a:rPr b="0" lang="en-US" sz="1800" strike="noStrike" u="none">
                <a:solidFill>
                  <a:schemeClr val="lt1"/>
                </a:solidFill>
                <a:uFillTx/>
                <a:latin typeface="Daytona Pro Light"/>
              </a:rPr>
              <a:t>Fifth level</a:t>
            </a:r>
            <a:endParaRPr b="0" lang="en-US" sz="1800" strike="noStrike" u="none">
              <a:solidFill>
                <a:schemeClr val="dk1"/>
              </a:solidFill>
              <a:uFillTx/>
              <a:latin typeface="Daytona Pro Light"/>
            </a:endParaRPr>
          </a:p>
        </p:txBody>
      </p:sp>
      <p:sp>
        <p:nvSpPr>
          <p:cNvPr id="165" name="PlaceHolder 3"/>
          <p:cNvSpPr>
            <a:spLocks noGrp="1"/>
          </p:cNvSpPr>
          <p:nvPr>
            <p:ph type="ftr" idx="19"/>
          </p:nvPr>
        </p:nvSpPr>
        <p:spPr>
          <a:xfrm rot="5400000">
            <a:off x="10541520" y="1408320"/>
            <a:ext cx="2770200" cy="364680"/>
          </a:xfrm>
          <a:prstGeom prst="rect">
            <a:avLst/>
          </a:prstGeom>
          <a:noFill/>
          <a:ln w="0">
            <a:noFill/>
          </a:ln>
        </p:spPr>
        <p:txBody>
          <a:bodyPr lIns="90000" rIns="90000" tIns="45000" bIns="45000" anchor="ctr">
            <a:noAutofit/>
          </a:bodyPr>
          <a:lstStyle>
            <a:lvl1pPr indent="0" algn="r" defTabSz="914400">
              <a:lnSpc>
                <a:spcPct val="100000"/>
              </a:lnSpc>
              <a:buNone/>
              <a:defRPr b="0" lang="en-US" sz="900" spc="400" strike="noStrike" u="none" cap="all">
                <a:solidFill>
                  <a:schemeClr val="lt1"/>
                </a:solidFill>
                <a:uFillTx/>
                <a:latin typeface="Century Gothic Bold"/>
              </a:defRPr>
            </a:lvl1pPr>
          </a:lstStyle>
          <a:p>
            <a:pPr indent="0" algn="r" defTabSz="914400">
              <a:lnSpc>
                <a:spcPct val="100000"/>
              </a:lnSpc>
              <a:buNone/>
            </a:pPr>
            <a:r>
              <a:rPr b="0" lang="en-US" sz="900" spc="400" strike="noStrike" u="none" cap="all">
                <a:solidFill>
                  <a:schemeClr val="lt1"/>
                </a:solidFill>
                <a:uFillTx/>
                <a:latin typeface="Century Gothic Bold"/>
              </a:rPr>
              <a:t>&lt;footer&gt;</a:t>
            </a:r>
            <a:endParaRPr b="0" lang="en-US" sz="900" strike="noStrike" u="none">
              <a:solidFill>
                <a:srgbClr val="ffffff"/>
              </a:solidFill>
              <a:uFillTx/>
              <a:latin typeface="Times New Roman"/>
            </a:endParaRPr>
          </a:p>
        </p:txBody>
      </p:sp>
      <p:sp>
        <p:nvSpPr>
          <p:cNvPr id="166" name="PlaceHolder 4"/>
          <p:cNvSpPr>
            <a:spLocks noGrp="1"/>
          </p:cNvSpPr>
          <p:nvPr>
            <p:ph type="sldNum" idx="20"/>
          </p:nvPr>
        </p:nvSpPr>
        <p:spPr>
          <a:xfrm>
            <a:off x="11518920" y="3164760"/>
            <a:ext cx="545400" cy="579600"/>
          </a:xfrm>
          <a:prstGeom prst="rect">
            <a:avLst/>
          </a:prstGeom>
          <a:noFill/>
          <a:ln w="0">
            <a:noFill/>
          </a:ln>
        </p:spPr>
        <p:txBody>
          <a:bodyPr lIns="90000" rIns="90000" tIns="45000" bIns="45000" anchor="ctr">
            <a:noAutofit/>
          </a:bodyPr>
          <a:lstStyle>
            <a:lvl1pPr indent="0" algn="r" defTabSz="914400">
              <a:lnSpc>
                <a:spcPct val="100000"/>
              </a:lnSpc>
              <a:buNone/>
              <a:defRPr b="0" lang="en-US" sz="1600" strike="noStrike" u="none">
                <a:solidFill>
                  <a:schemeClr val="accent1"/>
                </a:solidFill>
                <a:uFillTx/>
                <a:latin typeface="Daytona Pro Light"/>
              </a:defRPr>
            </a:lvl1pPr>
          </a:lstStyle>
          <a:p>
            <a:pPr indent="0" algn="r" defTabSz="914400">
              <a:lnSpc>
                <a:spcPct val="100000"/>
              </a:lnSpc>
              <a:buNone/>
            </a:pPr>
            <a:fld id="{3D3696C1-06DE-43EF-B236-D94F93B3F890}" type="slidenum">
              <a:rPr b="0" lang="en-US" sz="1600" strike="noStrike" u="none">
                <a:solidFill>
                  <a:schemeClr val="accent1"/>
                </a:solidFill>
                <a:uFillTx/>
                <a:latin typeface="Daytona Pro Light"/>
              </a:rPr>
              <a:t>&lt;number&gt;</a:t>
            </a:fld>
            <a:endParaRPr b="0" lang="en-US" sz="1600" strike="noStrike" u="none">
              <a:solidFill>
                <a:srgbClr val="ffffff"/>
              </a:solidFill>
              <a:uFillTx/>
              <a:latin typeface="Times New Roman"/>
            </a:endParaRPr>
          </a:p>
        </p:txBody>
      </p:sp>
      <p:sp>
        <p:nvSpPr>
          <p:cNvPr id="167" name="PlaceHolder 5"/>
          <p:cNvSpPr>
            <a:spLocks noGrp="1"/>
          </p:cNvSpPr>
          <p:nvPr>
            <p:ph type="dt" idx="21"/>
          </p:nvPr>
        </p:nvSpPr>
        <p:spPr>
          <a:xfrm rot="5400000">
            <a:off x="10596240" y="5074920"/>
            <a:ext cx="2647440" cy="364680"/>
          </a:xfrm>
          <a:prstGeom prst="rect">
            <a:avLst/>
          </a:prstGeom>
          <a:noFill/>
          <a:ln w="0">
            <a:noFill/>
          </a:ln>
        </p:spPr>
        <p:txBody>
          <a:bodyPr lIns="90000" rIns="90000" tIns="45000" bIns="45000" anchor="ctr">
            <a:noAutofit/>
          </a:bodyPr>
          <a:lstStyle>
            <a:lvl1pPr indent="0" defTabSz="914400">
              <a:lnSpc>
                <a:spcPct val="100000"/>
              </a:lnSpc>
              <a:buNone/>
              <a:defRPr b="0" lang="en-US" sz="900" spc="400" strike="noStrike" u="none" cap="all">
                <a:solidFill>
                  <a:schemeClr val="lt1"/>
                </a:solidFill>
                <a:uFillTx/>
                <a:latin typeface="Century Gothic Bold"/>
              </a:defRPr>
            </a:lvl1pPr>
          </a:lstStyle>
          <a:p>
            <a:pPr indent="0" defTabSz="914400">
              <a:lnSpc>
                <a:spcPct val="100000"/>
              </a:lnSpc>
              <a:buNone/>
            </a:pPr>
            <a:r>
              <a:rPr b="0" lang="en-US" sz="900" spc="400" strike="noStrike" u="none" cap="all">
                <a:solidFill>
                  <a:schemeClr val="lt1"/>
                </a:solidFill>
                <a:uFillTx/>
                <a:latin typeface="Century Gothic Bold"/>
              </a:rPr>
              <a:t>&lt;date/time&gt;</a:t>
            </a:r>
            <a:endParaRPr b="0" lang="en-US" sz="900" strike="noStrike" u="none">
              <a:solidFill>
                <a:srgbClr val="ffffff"/>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8" r:id="rId4"/>
    <p:sldLayoutId id="2147483669" r:id="rId5"/>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solidFill>
      </p:bgPr>
    </p:bg>
    <p:spTree>
      <p:nvGrpSpPr>
        <p:cNvPr id="1" name=""/>
        <p:cNvGrpSpPr/>
        <p:nvPr/>
      </p:nvGrpSpPr>
      <p:grpSpPr>
        <a:xfrm>
          <a:off x="0" y="0"/>
          <a:ext cx="0" cy="0"/>
          <a:chOff x="0" y="0"/>
          <a:chExt cx="0" cy="0"/>
        </a:xfrm>
      </p:grpSpPr>
      <p:pic>
        <p:nvPicPr>
          <p:cNvPr id="170" name="Graphic 2" descr="">
            <a:extLst>
              <a:ext uri="{C183D7F6-B498-43B3-948B-1728B52AA6E4}">
                <adec:decorative xmlns:adec="http://schemas.microsoft.com/office/drawing/2017/decorative" val="1"/>
              </a:ext>
            </a:extLst>
          </p:cNvPr>
          <p:cNvPicPr/>
          <p:nvPr/>
        </p:nvPicPr>
        <p:blipFill>
          <a:blip r:embed="rId2">
            <a:extLst>
              <a:ext uri="{96DAC541-7B7A-43D3-8B79-37D633B846F1}">
                <asvg:svgBlip xmlns:asvg="http://schemas.microsoft.com/office/drawing/2016/SVG/main" r:embed="rId3"/>
              </a:ext>
            </a:extLst>
          </a:blip>
          <a:stretch/>
        </p:blipFill>
        <p:spPr>
          <a:xfrm>
            <a:off x="0" y="0"/>
            <a:ext cx="12204720" cy="6857640"/>
          </a:xfrm>
          <a:prstGeom prst="rect">
            <a:avLst/>
          </a:prstGeom>
          <a:noFill/>
          <a:ln w="0">
            <a:noFill/>
          </a:ln>
        </p:spPr>
      </p:pic>
      <p:sp>
        <p:nvSpPr>
          <p:cNvPr id="171" name="PlaceHolder 1"/>
          <p:cNvSpPr>
            <a:spLocks noGrp="1"/>
          </p:cNvSpPr>
          <p:nvPr>
            <p:ph type="title"/>
          </p:nvPr>
        </p:nvSpPr>
        <p:spPr>
          <a:xfrm>
            <a:off x="655920" y="2377440"/>
            <a:ext cx="1938960" cy="2115000"/>
          </a:xfrm>
          <a:prstGeom prst="rect">
            <a:avLst/>
          </a:prstGeom>
          <a:noFill/>
          <a:ln w="0">
            <a:noFill/>
          </a:ln>
        </p:spPr>
        <p:txBody>
          <a:bodyPr lIns="90000" rIns="90000" tIns="45000" bIns="45000" anchor="ctr">
            <a:noAutofit/>
          </a:bodyPr>
          <a:p>
            <a:pPr indent="0" algn="ctr" defTabSz="914400">
              <a:lnSpc>
                <a:spcPct val="90000"/>
              </a:lnSpc>
              <a:buNone/>
            </a:pPr>
            <a:r>
              <a:rPr b="0" lang="en-US" sz="2800" spc="400" strike="noStrike" u="none" cap="all">
                <a:solidFill>
                  <a:schemeClr val="lt1"/>
                </a:solidFill>
                <a:uFillTx/>
                <a:latin typeface="Century Gothic Bold"/>
              </a:rPr>
              <a:t>Click to add title</a:t>
            </a:r>
            <a:endParaRPr b="0" lang="en-US" sz="2800" strike="noStrike" u="none">
              <a:solidFill>
                <a:schemeClr val="dk1"/>
              </a:solidFill>
              <a:uFillTx/>
              <a:latin typeface="Daytona Pro Light"/>
            </a:endParaRPr>
          </a:p>
        </p:txBody>
      </p:sp>
      <p:sp>
        <p:nvSpPr>
          <p:cNvPr id="172" name="PlaceHolder 2"/>
          <p:cNvSpPr>
            <a:spLocks noGrp="1"/>
          </p:cNvSpPr>
          <p:nvPr>
            <p:ph type="body"/>
          </p:nvPr>
        </p:nvSpPr>
        <p:spPr>
          <a:xfrm>
            <a:off x="3088080" y="2599560"/>
            <a:ext cx="1502280" cy="1502280"/>
          </a:xfrm>
          <a:prstGeom prst="rect">
            <a:avLst/>
          </a:prstGeom>
          <a:noFill/>
          <a:ln w="0">
            <a:noFill/>
          </a:ln>
        </p:spPr>
        <p:txBody>
          <a:bodyPr lIns="90000" rIns="90000" tIns="45000" bIns="45000" anchor="t">
            <a:noAutofit/>
          </a:bodyPr>
          <a:p>
            <a:pPr marL="432000" indent="-324000" algn="ctr" defTabSz="914400">
              <a:lnSpc>
                <a:spcPct val="100000"/>
              </a:lnSpc>
              <a:buClr>
                <a:srgbClr val="ffffff"/>
              </a:buClr>
              <a:buSzPct val="45000"/>
              <a:buFont typeface="Wingdings" charset="2"/>
              <a:buChar char=""/>
              <a:tabLst>
                <a:tab algn="l" pos="0"/>
              </a:tabLst>
            </a:pPr>
            <a:r>
              <a:rPr b="0" lang="en-US" sz="2400" strike="noStrike" u="none">
                <a:solidFill>
                  <a:schemeClr val="lt1"/>
                </a:solidFill>
                <a:uFillTx/>
                <a:latin typeface="Daytona Pro Light"/>
              </a:rPr>
              <a:t>Click to add photo</a:t>
            </a:r>
            <a:endParaRPr b="0" lang="en-US" sz="2400" strike="noStrike" u="none">
              <a:solidFill>
                <a:schemeClr val="dk1"/>
              </a:solidFill>
              <a:uFillTx/>
              <a:latin typeface="Daytona Pro Light"/>
            </a:endParaRPr>
          </a:p>
        </p:txBody>
      </p:sp>
      <p:sp>
        <p:nvSpPr>
          <p:cNvPr id="173" name="PlaceHolder 3"/>
          <p:cNvSpPr>
            <a:spLocks noGrp="1"/>
          </p:cNvSpPr>
          <p:nvPr>
            <p:ph type="body"/>
          </p:nvPr>
        </p:nvSpPr>
        <p:spPr>
          <a:xfrm>
            <a:off x="5190480" y="2599560"/>
            <a:ext cx="1502280" cy="1502280"/>
          </a:xfrm>
          <a:prstGeom prst="rect">
            <a:avLst/>
          </a:prstGeom>
          <a:noFill/>
          <a:ln w="0">
            <a:noFill/>
          </a:ln>
        </p:spPr>
        <p:txBody>
          <a:bodyPr lIns="90000" rIns="90000" tIns="45000" bIns="45000" anchor="t">
            <a:noAutofit/>
          </a:bodyPr>
          <a:p>
            <a:pPr indent="0" algn="ctr" defTabSz="914400">
              <a:lnSpc>
                <a:spcPct val="100000"/>
              </a:lnSpc>
              <a:buNone/>
              <a:tabLst>
                <a:tab algn="l" pos="0"/>
              </a:tabLst>
            </a:pPr>
            <a:r>
              <a:rPr b="0" lang="en-US" sz="2400" strike="noStrike" u="none">
                <a:solidFill>
                  <a:schemeClr val="lt1"/>
                </a:solidFill>
                <a:uFillTx/>
                <a:latin typeface="Daytona Pro Light"/>
              </a:rPr>
              <a:t>Click to add photo</a:t>
            </a:r>
            <a:endParaRPr b="0" lang="en-US" sz="2400" strike="noStrike" u="none">
              <a:solidFill>
                <a:schemeClr val="dk1"/>
              </a:solidFill>
              <a:uFillTx/>
              <a:latin typeface="Daytona Pro Light"/>
            </a:endParaRPr>
          </a:p>
        </p:txBody>
      </p:sp>
      <p:sp>
        <p:nvSpPr>
          <p:cNvPr id="174" name="PlaceHolder 4"/>
          <p:cNvSpPr>
            <a:spLocks noGrp="1"/>
          </p:cNvSpPr>
          <p:nvPr>
            <p:ph type="body"/>
          </p:nvPr>
        </p:nvSpPr>
        <p:spPr>
          <a:xfrm>
            <a:off x="7291800" y="2599560"/>
            <a:ext cx="1502280" cy="1502280"/>
          </a:xfrm>
          <a:prstGeom prst="rect">
            <a:avLst/>
          </a:prstGeom>
          <a:noFill/>
          <a:ln w="0">
            <a:noFill/>
          </a:ln>
        </p:spPr>
        <p:txBody>
          <a:bodyPr lIns="90000" rIns="90000" tIns="45000" bIns="45000" anchor="t">
            <a:noAutofit/>
          </a:bodyPr>
          <a:p>
            <a:pPr indent="0" algn="ctr" defTabSz="914400">
              <a:lnSpc>
                <a:spcPct val="100000"/>
              </a:lnSpc>
              <a:buNone/>
              <a:tabLst>
                <a:tab algn="l" pos="0"/>
              </a:tabLst>
            </a:pPr>
            <a:r>
              <a:rPr b="0" lang="en-US" sz="2400" strike="noStrike" u="none">
                <a:solidFill>
                  <a:schemeClr val="lt1"/>
                </a:solidFill>
                <a:uFillTx/>
                <a:latin typeface="Daytona Pro Light"/>
              </a:rPr>
              <a:t>Click to add photo</a:t>
            </a:r>
            <a:endParaRPr b="0" lang="en-US" sz="2400" strike="noStrike" u="none">
              <a:solidFill>
                <a:schemeClr val="dk1"/>
              </a:solidFill>
              <a:uFillTx/>
              <a:latin typeface="Daytona Pro Light"/>
            </a:endParaRPr>
          </a:p>
        </p:txBody>
      </p:sp>
      <p:sp>
        <p:nvSpPr>
          <p:cNvPr id="175" name="PlaceHolder 5"/>
          <p:cNvSpPr>
            <a:spLocks noGrp="1"/>
          </p:cNvSpPr>
          <p:nvPr>
            <p:ph type="body"/>
          </p:nvPr>
        </p:nvSpPr>
        <p:spPr>
          <a:xfrm>
            <a:off x="9387360" y="2599560"/>
            <a:ext cx="1502280" cy="1502280"/>
          </a:xfrm>
          <a:prstGeom prst="rect">
            <a:avLst/>
          </a:prstGeom>
          <a:noFill/>
          <a:ln w="0">
            <a:noFill/>
          </a:ln>
        </p:spPr>
        <p:txBody>
          <a:bodyPr lIns="90000" rIns="90000" tIns="45000" bIns="45000" anchor="t">
            <a:noAutofit/>
          </a:bodyPr>
          <a:p>
            <a:pPr indent="0" algn="ctr" defTabSz="914400">
              <a:lnSpc>
                <a:spcPct val="100000"/>
              </a:lnSpc>
              <a:buNone/>
              <a:tabLst>
                <a:tab algn="l" pos="0"/>
              </a:tabLst>
            </a:pPr>
            <a:r>
              <a:rPr b="0" lang="en-US" sz="2400" strike="noStrike" u="none">
                <a:solidFill>
                  <a:schemeClr val="lt1"/>
                </a:solidFill>
                <a:uFillTx/>
                <a:latin typeface="Daytona Pro Light"/>
              </a:rPr>
              <a:t>Click to add photo</a:t>
            </a:r>
            <a:endParaRPr b="0" lang="en-US" sz="2400" strike="noStrike" u="none">
              <a:solidFill>
                <a:schemeClr val="dk1"/>
              </a:solidFill>
              <a:uFillTx/>
              <a:latin typeface="Daytona Pro Light"/>
            </a:endParaRPr>
          </a:p>
        </p:txBody>
      </p:sp>
      <p:sp>
        <p:nvSpPr>
          <p:cNvPr id="176" name="Oval 17">
            <a:extLst>
              <a:ext uri="{C183D7F6-B498-43B3-948B-1728B52AA6E4}">
                <adec:decorative xmlns:adec="http://schemas.microsoft.com/office/drawing/2017/decorative" val="1"/>
              </a:ext>
            </a:extLst>
          </p:cNvPr>
          <p:cNvSpPr/>
          <p:nvPr/>
        </p:nvSpPr>
        <p:spPr>
          <a:xfrm>
            <a:off x="2975040" y="2486160"/>
            <a:ext cx="1728720" cy="1728720"/>
          </a:xfrm>
          <a:prstGeom prst="ellipse">
            <a:avLst/>
          </a:prstGeom>
          <a:noFill/>
          <a:ln w="12600">
            <a:solidFill>
              <a:schemeClr val="accent6"/>
            </a:solidFill>
            <a:miter/>
          </a:ln>
        </p:spPr>
        <p:style>
          <a:lnRef idx="0"/>
          <a:fillRef idx="0"/>
          <a:effectRef idx="0"/>
          <a:fontRef idx="minor"/>
        </p:style>
        <p:txBody>
          <a:bodyPr lIns="90000" rIns="90000" tIns="45000" bIns="45000" anchor="ctr">
            <a:noAutofit/>
          </a:bodyPr>
          <a:p>
            <a:endParaRPr b="0" lang="en-US" sz="1800" strike="noStrike" u="none">
              <a:solidFill>
                <a:schemeClr val="lt1"/>
              </a:solidFill>
              <a:uFillTx/>
              <a:latin typeface="Daytona Pro Light"/>
            </a:endParaRPr>
          </a:p>
        </p:txBody>
      </p:sp>
      <p:sp>
        <p:nvSpPr>
          <p:cNvPr id="177" name="Oval 19">
            <a:extLst>
              <a:ext uri="{C183D7F6-B498-43B3-948B-1728B52AA6E4}">
                <adec:decorative xmlns:adec="http://schemas.microsoft.com/office/drawing/2017/decorative" val="1"/>
              </a:ext>
            </a:extLst>
          </p:cNvPr>
          <p:cNvSpPr/>
          <p:nvPr/>
        </p:nvSpPr>
        <p:spPr>
          <a:xfrm>
            <a:off x="5077080" y="2486160"/>
            <a:ext cx="1728720" cy="1728720"/>
          </a:xfrm>
          <a:prstGeom prst="ellipse">
            <a:avLst/>
          </a:prstGeom>
          <a:noFill/>
          <a:ln w="12600">
            <a:solidFill>
              <a:schemeClr val="accent6"/>
            </a:solidFill>
            <a:miter/>
          </a:ln>
        </p:spPr>
        <p:style>
          <a:lnRef idx="0"/>
          <a:fillRef idx="0"/>
          <a:effectRef idx="0"/>
          <a:fontRef idx="minor"/>
        </p:style>
        <p:txBody>
          <a:bodyPr lIns="90000" rIns="90000" tIns="45000" bIns="45000" anchor="ctr">
            <a:noAutofit/>
          </a:bodyPr>
          <a:p>
            <a:endParaRPr b="0" lang="en-US" sz="1800" strike="noStrike" u="none">
              <a:solidFill>
                <a:schemeClr val="lt1"/>
              </a:solidFill>
              <a:uFillTx/>
              <a:latin typeface="Daytona Pro Light"/>
            </a:endParaRPr>
          </a:p>
        </p:txBody>
      </p:sp>
      <p:sp>
        <p:nvSpPr>
          <p:cNvPr id="178" name="Oval 21">
            <a:extLst>
              <a:ext uri="{C183D7F6-B498-43B3-948B-1728B52AA6E4}">
                <adec:decorative xmlns:adec="http://schemas.microsoft.com/office/drawing/2017/decorative" val="1"/>
              </a:ext>
            </a:extLst>
          </p:cNvPr>
          <p:cNvSpPr/>
          <p:nvPr/>
        </p:nvSpPr>
        <p:spPr>
          <a:xfrm>
            <a:off x="7178400" y="2486160"/>
            <a:ext cx="1728720" cy="1728720"/>
          </a:xfrm>
          <a:prstGeom prst="ellipse">
            <a:avLst/>
          </a:prstGeom>
          <a:noFill/>
          <a:ln w="12600">
            <a:solidFill>
              <a:schemeClr val="accent6"/>
            </a:solidFill>
            <a:miter/>
          </a:ln>
        </p:spPr>
        <p:style>
          <a:lnRef idx="0"/>
          <a:fillRef idx="0"/>
          <a:effectRef idx="0"/>
          <a:fontRef idx="minor"/>
        </p:style>
        <p:txBody>
          <a:bodyPr lIns="90000" rIns="90000" tIns="45000" bIns="45000" anchor="ctr">
            <a:noAutofit/>
          </a:bodyPr>
          <a:p>
            <a:endParaRPr b="0" lang="en-US" sz="1800" strike="noStrike" u="none">
              <a:solidFill>
                <a:schemeClr val="lt1"/>
              </a:solidFill>
              <a:uFillTx/>
              <a:latin typeface="Daytona Pro Light"/>
            </a:endParaRPr>
          </a:p>
        </p:txBody>
      </p:sp>
      <p:sp>
        <p:nvSpPr>
          <p:cNvPr id="179" name="Oval 23">
            <a:extLst>
              <a:ext uri="{C183D7F6-B498-43B3-948B-1728B52AA6E4}">
                <adec:decorative xmlns:adec="http://schemas.microsoft.com/office/drawing/2017/decorative" val="1"/>
              </a:ext>
            </a:extLst>
          </p:cNvPr>
          <p:cNvSpPr/>
          <p:nvPr/>
        </p:nvSpPr>
        <p:spPr>
          <a:xfrm>
            <a:off x="9274320" y="2486160"/>
            <a:ext cx="1728720" cy="1728720"/>
          </a:xfrm>
          <a:prstGeom prst="ellipse">
            <a:avLst/>
          </a:prstGeom>
          <a:noFill/>
          <a:ln w="12600">
            <a:solidFill>
              <a:schemeClr val="accent6"/>
            </a:solidFill>
            <a:miter/>
          </a:ln>
        </p:spPr>
        <p:style>
          <a:lnRef idx="0"/>
          <a:fillRef idx="0"/>
          <a:effectRef idx="0"/>
          <a:fontRef idx="minor"/>
        </p:style>
        <p:txBody>
          <a:bodyPr lIns="90000" rIns="90000" tIns="45000" bIns="45000" anchor="ctr">
            <a:noAutofit/>
          </a:bodyPr>
          <a:p>
            <a:endParaRPr b="0" lang="en-US" sz="1800" strike="noStrike" u="none">
              <a:solidFill>
                <a:schemeClr val="lt1"/>
              </a:solidFill>
              <a:uFillTx/>
              <a:latin typeface="Daytona Pro Light"/>
            </a:endParaRPr>
          </a:p>
        </p:txBody>
      </p:sp>
      <p:sp>
        <p:nvSpPr>
          <p:cNvPr id="180" name="PlaceHolder 6"/>
          <p:cNvSpPr>
            <a:spLocks noGrp="1"/>
          </p:cNvSpPr>
          <p:nvPr>
            <p:ph type="body"/>
          </p:nvPr>
        </p:nvSpPr>
        <p:spPr>
          <a:xfrm>
            <a:off x="2796840" y="4435560"/>
            <a:ext cx="2085480" cy="274320"/>
          </a:xfrm>
          <a:prstGeom prst="rect">
            <a:avLst/>
          </a:prstGeom>
          <a:noFill/>
          <a:ln w="0">
            <a:noFill/>
          </a:ln>
        </p:spPr>
        <p:txBody>
          <a:bodyPr lIns="90000" rIns="90000" tIns="45000" bIns="45000" anchor="t">
            <a:noAutofit/>
          </a:bodyPr>
          <a:p>
            <a:pPr indent="0" algn="ctr" defTabSz="914400">
              <a:lnSpc>
                <a:spcPct val="90000"/>
              </a:lnSpc>
              <a:spcBef>
                <a:spcPts val="1001"/>
              </a:spcBef>
              <a:buNone/>
              <a:tabLst>
                <a:tab algn="l" pos="0"/>
              </a:tabLst>
            </a:pPr>
            <a:r>
              <a:rPr b="0" lang="en-US" sz="1200" spc="201" strike="noStrike" u="none" cap="all">
                <a:solidFill>
                  <a:schemeClr val="accent6"/>
                </a:solidFill>
                <a:uFillTx/>
                <a:latin typeface="Century Gothic Bold"/>
              </a:rPr>
              <a:t>Add Name</a:t>
            </a:r>
            <a:endParaRPr b="0" lang="en-US" sz="1200" strike="noStrike" u="none">
              <a:solidFill>
                <a:schemeClr val="dk1"/>
              </a:solidFill>
              <a:uFillTx/>
              <a:latin typeface="Daytona Pro Light"/>
            </a:endParaRPr>
          </a:p>
        </p:txBody>
      </p:sp>
      <p:sp>
        <p:nvSpPr>
          <p:cNvPr id="181" name="PlaceHolder 7"/>
          <p:cNvSpPr>
            <a:spLocks noGrp="1"/>
          </p:cNvSpPr>
          <p:nvPr>
            <p:ph type="body"/>
          </p:nvPr>
        </p:nvSpPr>
        <p:spPr>
          <a:xfrm>
            <a:off x="2896920" y="4661640"/>
            <a:ext cx="1885320" cy="364680"/>
          </a:xfrm>
          <a:prstGeom prst="rect">
            <a:avLst/>
          </a:prstGeom>
          <a:noFill/>
          <a:ln w="0">
            <a:noFill/>
          </a:ln>
        </p:spPr>
        <p:txBody>
          <a:bodyPr lIns="90000" rIns="90000" tIns="45000" bIns="45000" anchor="t">
            <a:noAutofit/>
          </a:bodyPr>
          <a:p>
            <a:pPr indent="0" algn="ctr" defTabSz="914400">
              <a:lnSpc>
                <a:spcPct val="90000"/>
              </a:lnSpc>
              <a:buNone/>
              <a:tabLst>
                <a:tab algn="l" pos="0"/>
              </a:tabLst>
            </a:pPr>
            <a:r>
              <a:rPr b="0" lang="en-US" sz="1000" strike="noStrike" u="none">
                <a:solidFill>
                  <a:schemeClr val="lt1"/>
                </a:solidFill>
                <a:uFillTx/>
                <a:latin typeface="Daytona Pro Light"/>
              </a:rPr>
              <a:t>Add title</a:t>
            </a:r>
            <a:endParaRPr b="0" lang="en-US" sz="1000" strike="noStrike" u="none">
              <a:solidFill>
                <a:schemeClr val="dk1"/>
              </a:solidFill>
              <a:uFillTx/>
              <a:latin typeface="Daytona Pro Light"/>
            </a:endParaRPr>
          </a:p>
        </p:txBody>
      </p:sp>
      <p:sp>
        <p:nvSpPr>
          <p:cNvPr id="182" name="PlaceHolder 8"/>
          <p:cNvSpPr>
            <a:spLocks noGrp="1"/>
          </p:cNvSpPr>
          <p:nvPr>
            <p:ph type="body"/>
          </p:nvPr>
        </p:nvSpPr>
        <p:spPr>
          <a:xfrm>
            <a:off x="4898880" y="4435560"/>
            <a:ext cx="2085480" cy="274320"/>
          </a:xfrm>
          <a:prstGeom prst="rect">
            <a:avLst/>
          </a:prstGeom>
          <a:noFill/>
          <a:ln w="0">
            <a:noFill/>
          </a:ln>
        </p:spPr>
        <p:txBody>
          <a:bodyPr lIns="90000" rIns="90000" tIns="45000" bIns="45000" anchor="t">
            <a:noAutofit/>
          </a:bodyPr>
          <a:p>
            <a:pPr indent="0" algn="ctr" defTabSz="914400">
              <a:lnSpc>
                <a:spcPct val="90000"/>
              </a:lnSpc>
              <a:spcBef>
                <a:spcPts val="1001"/>
              </a:spcBef>
              <a:buNone/>
              <a:tabLst>
                <a:tab algn="l" pos="0"/>
              </a:tabLst>
            </a:pPr>
            <a:r>
              <a:rPr b="0" lang="en-US" sz="1200" spc="201" strike="noStrike" u="none" cap="all">
                <a:solidFill>
                  <a:schemeClr val="accent6"/>
                </a:solidFill>
                <a:uFillTx/>
                <a:latin typeface="Century Gothic Bold"/>
              </a:rPr>
              <a:t>Add Name</a:t>
            </a:r>
            <a:endParaRPr b="0" lang="en-US" sz="1200" strike="noStrike" u="none">
              <a:solidFill>
                <a:schemeClr val="dk1"/>
              </a:solidFill>
              <a:uFillTx/>
              <a:latin typeface="Daytona Pro Light"/>
            </a:endParaRPr>
          </a:p>
        </p:txBody>
      </p:sp>
      <p:sp>
        <p:nvSpPr>
          <p:cNvPr id="183" name="PlaceHolder 9"/>
          <p:cNvSpPr>
            <a:spLocks noGrp="1"/>
          </p:cNvSpPr>
          <p:nvPr>
            <p:ph type="body"/>
          </p:nvPr>
        </p:nvSpPr>
        <p:spPr>
          <a:xfrm>
            <a:off x="4998960" y="4661640"/>
            <a:ext cx="1885320" cy="364680"/>
          </a:xfrm>
          <a:prstGeom prst="rect">
            <a:avLst/>
          </a:prstGeom>
          <a:noFill/>
          <a:ln w="0">
            <a:noFill/>
          </a:ln>
        </p:spPr>
        <p:txBody>
          <a:bodyPr lIns="90000" rIns="90000" tIns="45000" bIns="45000" anchor="t">
            <a:noAutofit/>
          </a:bodyPr>
          <a:p>
            <a:pPr indent="0" algn="ctr" defTabSz="914400">
              <a:lnSpc>
                <a:spcPct val="90000"/>
              </a:lnSpc>
              <a:buNone/>
              <a:tabLst>
                <a:tab algn="l" pos="0"/>
              </a:tabLst>
            </a:pPr>
            <a:r>
              <a:rPr b="0" lang="en-US" sz="1000" strike="noStrike" u="none">
                <a:solidFill>
                  <a:schemeClr val="lt1"/>
                </a:solidFill>
                <a:uFillTx/>
                <a:latin typeface="Daytona Pro Light"/>
              </a:rPr>
              <a:t>Add title</a:t>
            </a:r>
            <a:endParaRPr b="0" lang="en-US" sz="1000" strike="noStrike" u="none">
              <a:solidFill>
                <a:schemeClr val="dk1"/>
              </a:solidFill>
              <a:uFillTx/>
              <a:latin typeface="Daytona Pro Light"/>
            </a:endParaRPr>
          </a:p>
        </p:txBody>
      </p:sp>
      <p:sp>
        <p:nvSpPr>
          <p:cNvPr id="184" name="PlaceHolder 10"/>
          <p:cNvSpPr>
            <a:spLocks noGrp="1"/>
          </p:cNvSpPr>
          <p:nvPr>
            <p:ph type="body"/>
          </p:nvPr>
        </p:nvSpPr>
        <p:spPr>
          <a:xfrm>
            <a:off x="7000200" y="4435920"/>
            <a:ext cx="2085480" cy="274320"/>
          </a:xfrm>
          <a:prstGeom prst="rect">
            <a:avLst/>
          </a:prstGeom>
          <a:noFill/>
          <a:ln w="0">
            <a:noFill/>
          </a:ln>
        </p:spPr>
        <p:txBody>
          <a:bodyPr lIns="90000" rIns="90000" tIns="45000" bIns="45000" anchor="t">
            <a:noAutofit/>
          </a:bodyPr>
          <a:p>
            <a:pPr indent="0" algn="ctr" defTabSz="914400">
              <a:lnSpc>
                <a:spcPct val="90000"/>
              </a:lnSpc>
              <a:spcBef>
                <a:spcPts val="1001"/>
              </a:spcBef>
              <a:buNone/>
              <a:tabLst>
                <a:tab algn="l" pos="0"/>
              </a:tabLst>
            </a:pPr>
            <a:r>
              <a:rPr b="0" lang="en-US" sz="1200" spc="201" strike="noStrike" u="none" cap="all">
                <a:solidFill>
                  <a:schemeClr val="accent6"/>
                </a:solidFill>
                <a:uFillTx/>
                <a:latin typeface="Century Gothic Bold"/>
              </a:rPr>
              <a:t>Add Name</a:t>
            </a:r>
            <a:endParaRPr b="0" lang="en-US" sz="1200" strike="noStrike" u="none">
              <a:solidFill>
                <a:schemeClr val="dk1"/>
              </a:solidFill>
              <a:uFillTx/>
              <a:latin typeface="Daytona Pro Light"/>
            </a:endParaRPr>
          </a:p>
        </p:txBody>
      </p:sp>
      <p:sp>
        <p:nvSpPr>
          <p:cNvPr id="185" name="PlaceHolder 11"/>
          <p:cNvSpPr>
            <a:spLocks noGrp="1"/>
          </p:cNvSpPr>
          <p:nvPr>
            <p:ph type="body"/>
          </p:nvPr>
        </p:nvSpPr>
        <p:spPr>
          <a:xfrm>
            <a:off x="7100280" y="4661640"/>
            <a:ext cx="1885320" cy="364680"/>
          </a:xfrm>
          <a:prstGeom prst="rect">
            <a:avLst/>
          </a:prstGeom>
          <a:noFill/>
          <a:ln w="0">
            <a:noFill/>
          </a:ln>
        </p:spPr>
        <p:txBody>
          <a:bodyPr lIns="90000" rIns="90000" tIns="45000" bIns="45000" anchor="t">
            <a:noAutofit/>
          </a:bodyPr>
          <a:p>
            <a:pPr indent="0" algn="ctr" defTabSz="914400">
              <a:lnSpc>
                <a:spcPct val="90000"/>
              </a:lnSpc>
              <a:buNone/>
              <a:tabLst>
                <a:tab algn="l" pos="0"/>
              </a:tabLst>
            </a:pPr>
            <a:r>
              <a:rPr b="0" lang="en-US" sz="1000" strike="noStrike" u="none">
                <a:solidFill>
                  <a:schemeClr val="lt1"/>
                </a:solidFill>
                <a:uFillTx/>
                <a:latin typeface="Daytona Pro Light"/>
              </a:rPr>
              <a:t>Add title</a:t>
            </a:r>
            <a:endParaRPr b="0" lang="en-US" sz="1000" strike="noStrike" u="none">
              <a:solidFill>
                <a:schemeClr val="dk1"/>
              </a:solidFill>
              <a:uFillTx/>
              <a:latin typeface="Daytona Pro Light"/>
            </a:endParaRPr>
          </a:p>
        </p:txBody>
      </p:sp>
      <p:sp>
        <p:nvSpPr>
          <p:cNvPr id="186" name="PlaceHolder 12"/>
          <p:cNvSpPr>
            <a:spLocks noGrp="1"/>
          </p:cNvSpPr>
          <p:nvPr>
            <p:ph type="body"/>
          </p:nvPr>
        </p:nvSpPr>
        <p:spPr>
          <a:xfrm>
            <a:off x="9096120" y="4435560"/>
            <a:ext cx="2085480" cy="274320"/>
          </a:xfrm>
          <a:prstGeom prst="rect">
            <a:avLst/>
          </a:prstGeom>
          <a:noFill/>
          <a:ln w="0">
            <a:noFill/>
          </a:ln>
        </p:spPr>
        <p:txBody>
          <a:bodyPr lIns="90000" rIns="90000" tIns="45000" bIns="45000" anchor="t">
            <a:noAutofit/>
          </a:bodyPr>
          <a:p>
            <a:pPr indent="0" algn="ctr" defTabSz="914400">
              <a:lnSpc>
                <a:spcPct val="90000"/>
              </a:lnSpc>
              <a:spcBef>
                <a:spcPts val="1001"/>
              </a:spcBef>
              <a:buNone/>
              <a:tabLst>
                <a:tab algn="l" pos="0"/>
              </a:tabLst>
            </a:pPr>
            <a:r>
              <a:rPr b="0" lang="en-US" sz="1200" spc="201" strike="noStrike" u="none" cap="all">
                <a:solidFill>
                  <a:schemeClr val="accent6"/>
                </a:solidFill>
                <a:uFillTx/>
                <a:latin typeface="Century Gothic Bold"/>
              </a:rPr>
              <a:t>Add Name</a:t>
            </a:r>
            <a:endParaRPr b="0" lang="en-US" sz="1200" strike="noStrike" u="none">
              <a:solidFill>
                <a:schemeClr val="dk1"/>
              </a:solidFill>
              <a:uFillTx/>
              <a:latin typeface="Daytona Pro Light"/>
            </a:endParaRPr>
          </a:p>
        </p:txBody>
      </p:sp>
      <p:sp>
        <p:nvSpPr>
          <p:cNvPr id="187" name="PlaceHolder 13"/>
          <p:cNvSpPr>
            <a:spLocks noGrp="1"/>
          </p:cNvSpPr>
          <p:nvPr>
            <p:ph type="body"/>
          </p:nvPr>
        </p:nvSpPr>
        <p:spPr>
          <a:xfrm>
            <a:off x="9196200" y="4661640"/>
            <a:ext cx="1885320" cy="364680"/>
          </a:xfrm>
          <a:prstGeom prst="rect">
            <a:avLst/>
          </a:prstGeom>
          <a:noFill/>
          <a:ln w="0">
            <a:noFill/>
          </a:ln>
        </p:spPr>
        <p:txBody>
          <a:bodyPr lIns="90000" rIns="90000" tIns="45000" bIns="45000" anchor="t">
            <a:noAutofit/>
          </a:bodyPr>
          <a:p>
            <a:pPr indent="0" algn="ctr" defTabSz="914400">
              <a:lnSpc>
                <a:spcPct val="90000"/>
              </a:lnSpc>
              <a:buNone/>
              <a:tabLst>
                <a:tab algn="l" pos="0"/>
              </a:tabLst>
            </a:pPr>
            <a:r>
              <a:rPr b="0" lang="en-US" sz="1000" strike="noStrike" u="none">
                <a:solidFill>
                  <a:schemeClr val="lt1"/>
                </a:solidFill>
                <a:uFillTx/>
                <a:latin typeface="Daytona Pro Light"/>
              </a:rPr>
              <a:t>Add title</a:t>
            </a:r>
            <a:endParaRPr b="0" lang="en-US" sz="1000" strike="noStrike" u="none">
              <a:solidFill>
                <a:schemeClr val="dk1"/>
              </a:solidFill>
              <a:uFillTx/>
              <a:latin typeface="Daytona Pro Light"/>
            </a:endParaRPr>
          </a:p>
        </p:txBody>
      </p:sp>
      <p:sp>
        <p:nvSpPr>
          <p:cNvPr id="188" name="PlaceHolder 14"/>
          <p:cNvSpPr>
            <a:spLocks noGrp="1"/>
          </p:cNvSpPr>
          <p:nvPr>
            <p:ph type="ftr" idx="22"/>
          </p:nvPr>
        </p:nvSpPr>
        <p:spPr>
          <a:xfrm rot="5400000">
            <a:off x="10541520" y="1408320"/>
            <a:ext cx="2770200" cy="364680"/>
          </a:xfrm>
          <a:prstGeom prst="rect">
            <a:avLst/>
          </a:prstGeom>
          <a:noFill/>
          <a:ln w="0">
            <a:noFill/>
          </a:ln>
        </p:spPr>
        <p:txBody>
          <a:bodyPr lIns="90000" rIns="90000" tIns="45000" bIns="45000" anchor="ctr">
            <a:noAutofit/>
          </a:bodyPr>
          <a:lstStyle>
            <a:lvl1pPr indent="0" algn="r" defTabSz="914400">
              <a:lnSpc>
                <a:spcPct val="100000"/>
              </a:lnSpc>
              <a:buNone/>
              <a:defRPr b="0" lang="en-US" sz="900" spc="400" strike="noStrike" u="none" cap="all">
                <a:solidFill>
                  <a:schemeClr val="lt1"/>
                </a:solidFill>
                <a:uFillTx/>
                <a:latin typeface="Century Gothic Bold"/>
              </a:defRPr>
            </a:lvl1pPr>
          </a:lstStyle>
          <a:p>
            <a:pPr indent="0" algn="r" defTabSz="914400">
              <a:lnSpc>
                <a:spcPct val="100000"/>
              </a:lnSpc>
              <a:buNone/>
            </a:pPr>
            <a:r>
              <a:rPr b="0" lang="en-US" sz="900" spc="400" strike="noStrike" u="none" cap="all">
                <a:solidFill>
                  <a:schemeClr val="lt1"/>
                </a:solidFill>
                <a:uFillTx/>
                <a:latin typeface="Century Gothic Bold"/>
              </a:rPr>
              <a:t>&lt;footer&gt;</a:t>
            </a:r>
            <a:endParaRPr b="0" lang="en-US" sz="900" strike="noStrike" u="none">
              <a:solidFill>
                <a:srgbClr val="ffffff"/>
              </a:solidFill>
              <a:uFillTx/>
              <a:latin typeface="Times New Roman"/>
            </a:endParaRPr>
          </a:p>
        </p:txBody>
      </p:sp>
      <p:sp>
        <p:nvSpPr>
          <p:cNvPr id="189" name="PlaceHolder 15"/>
          <p:cNvSpPr>
            <a:spLocks noGrp="1"/>
          </p:cNvSpPr>
          <p:nvPr>
            <p:ph type="sldNum" idx="23"/>
          </p:nvPr>
        </p:nvSpPr>
        <p:spPr>
          <a:xfrm>
            <a:off x="11518920" y="3164760"/>
            <a:ext cx="545400" cy="579600"/>
          </a:xfrm>
          <a:prstGeom prst="rect">
            <a:avLst/>
          </a:prstGeom>
          <a:noFill/>
          <a:ln w="0">
            <a:noFill/>
          </a:ln>
        </p:spPr>
        <p:txBody>
          <a:bodyPr lIns="90000" rIns="90000" tIns="45000" bIns="45000" anchor="ctr">
            <a:noAutofit/>
          </a:bodyPr>
          <a:lstStyle>
            <a:lvl1pPr indent="0" algn="r" defTabSz="914400">
              <a:lnSpc>
                <a:spcPct val="100000"/>
              </a:lnSpc>
              <a:buNone/>
              <a:defRPr b="0" lang="en-US" sz="1600" strike="noStrike" u="none">
                <a:solidFill>
                  <a:schemeClr val="accent6"/>
                </a:solidFill>
                <a:uFillTx/>
                <a:latin typeface="Daytona Pro Light"/>
              </a:defRPr>
            </a:lvl1pPr>
          </a:lstStyle>
          <a:p>
            <a:pPr indent="0" algn="r" defTabSz="914400">
              <a:lnSpc>
                <a:spcPct val="100000"/>
              </a:lnSpc>
              <a:buNone/>
            </a:pPr>
            <a:fld id="{817D68B8-B955-4C63-92BE-29C42786903D}" type="slidenum">
              <a:rPr b="0" lang="en-US" sz="1600" strike="noStrike" u="none">
                <a:solidFill>
                  <a:schemeClr val="accent6"/>
                </a:solidFill>
                <a:uFillTx/>
                <a:latin typeface="Daytona Pro Light"/>
              </a:rPr>
              <a:t>&lt;number&gt;</a:t>
            </a:fld>
            <a:endParaRPr b="0" lang="en-US" sz="1600" strike="noStrike" u="none">
              <a:solidFill>
                <a:srgbClr val="ffffff"/>
              </a:solidFill>
              <a:uFillTx/>
              <a:latin typeface="Times New Roman"/>
            </a:endParaRPr>
          </a:p>
        </p:txBody>
      </p:sp>
      <p:sp>
        <p:nvSpPr>
          <p:cNvPr id="190" name="PlaceHolder 16"/>
          <p:cNvSpPr>
            <a:spLocks noGrp="1"/>
          </p:cNvSpPr>
          <p:nvPr>
            <p:ph type="dt" idx="24"/>
          </p:nvPr>
        </p:nvSpPr>
        <p:spPr>
          <a:xfrm rot="5400000">
            <a:off x="10596240" y="5074920"/>
            <a:ext cx="2647440" cy="364680"/>
          </a:xfrm>
          <a:prstGeom prst="rect">
            <a:avLst/>
          </a:prstGeom>
          <a:noFill/>
          <a:ln w="0">
            <a:noFill/>
          </a:ln>
        </p:spPr>
        <p:txBody>
          <a:bodyPr lIns="90000" rIns="90000" tIns="45000" bIns="45000" anchor="ctr">
            <a:noAutofit/>
          </a:bodyPr>
          <a:lstStyle>
            <a:lvl1pPr indent="0" defTabSz="914400">
              <a:lnSpc>
                <a:spcPct val="100000"/>
              </a:lnSpc>
              <a:buNone/>
              <a:defRPr b="0" lang="en-US" sz="900" spc="400" strike="noStrike" u="none" cap="all">
                <a:solidFill>
                  <a:schemeClr val="lt1"/>
                </a:solidFill>
                <a:uFillTx/>
                <a:latin typeface="Century Gothic Bold"/>
              </a:defRPr>
            </a:lvl1pPr>
          </a:lstStyle>
          <a:p>
            <a:pPr indent="0" defTabSz="914400">
              <a:lnSpc>
                <a:spcPct val="100000"/>
              </a:lnSpc>
              <a:buNone/>
            </a:pPr>
            <a:r>
              <a:rPr b="0" lang="en-US" sz="900" spc="400" strike="noStrike" u="none" cap="all">
                <a:solidFill>
                  <a:schemeClr val="lt1"/>
                </a:solidFill>
                <a:uFillTx/>
                <a:latin typeface="Century Gothic Bold"/>
              </a:rPr>
              <a:t>&lt;date/time&gt;</a:t>
            </a:r>
            <a:endParaRPr b="0" lang="en-US" sz="900" strike="noStrike" u="none">
              <a:solidFill>
                <a:srgbClr val="ffffff"/>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71" r:id="rId4"/>
    <p:sldLayoutId id="2147483672" r:id="rId5"/>
  </p:sldLayoutIdLst>
</p:sldMaster>
</file>

<file path=ppt/slides/_rels/slide1.xml.rels><?xml version="1.0" encoding="UTF-8"?>
<Relationships xmlns="http://schemas.openxmlformats.org/package/2006/relationships"><Relationship Id="rId1" Type="http://schemas.openxmlformats.org/officeDocument/2006/relationships/image" Target="../media/image27.jpe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24.xml"/>
</Relationships>
</file>

<file path=ppt/slides/_rels/slide3.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40.xml"/>
</Relationships>
</file>

<file path=ppt/slides/_rels/slide4.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slideLayout" Target="../slideLayouts/slideLayout26.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slideLayout" Target="../slideLayouts/slideLayout28.xml"/>
</Relationships>
</file>

<file path=ppt/slides/_rels/slide6.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1.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jpeg"/><Relationship Id="rId6" Type="http://schemas.openxmlformats.org/officeDocument/2006/relationships/slideLayout" Target="../slideLayouts/slideLayout30.xml"/>
</Relationships>
</file>

<file path=ppt/slides/_rels/slide7.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32.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3" name="" descr=""/>
          <p:cNvPicPr/>
          <p:nvPr/>
        </p:nvPicPr>
        <p:blipFill>
          <a:blip r:embed="rId1">
            <a:lum bright="-4000"/>
          </a:blip>
          <a:stretch/>
        </p:blipFill>
        <p:spPr>
          <a:xfrm>
            <a:off x="0" y="360"/>
            <a:ext cx="12344400" cy="6857640"/>
          </a:xfrm>
          <a:prstGeom prst="rect">
            <a:avLst/>
          </a:prstGeom>
          <a:noFill/>
          <a:ln w="0">
            <a:noFill/>
          </a:ln>
        </p:spPr>
      </p:pic>
      <p:sp>
        <p:nvSpPr>
          <p:cNvPr id="464" name="PlaceHolder 1"/>
          <p:cNvSpPr>
            <a:spLocks noGrp="1"/>
          </p:cNvSpPr>
          <p:nvPr>
            <p:ph type="title"/>
          </p:nvPr>
        </p:nvSpPr>
        <p:spPr>
          <a:xfrm>
            <a:off x="0" y="4114800"/>
            <a:ext cx="7315200" cy="1828800"/>
          </a:xfrm>
          <a:prstGeom prst="rect">
            <a:avLst/>
          </a:prstGeom>
          <a:noFill/>
          <a:ln w="0">
            <a:noFill/>
          </a:ln>
        </p:spPr>
        <p:txBody>
          <a:bodyPr lIns="90000" rIns="90000" tIns="45000" bIns="45000" anchor="b">
            <a:noAutofit/>
          </a:bodyPr>
          <a:p>
            <a:pPr indent="0" algn="r" defTabSz="914400">
              <a:lnSpc>
                <a:spcPct val="90000"/>
              </a:lnSpc>
              <a:buNone/>
            </a:pPr>
            <a:r>
              <a:rPr b="1" lang="en-US" sz="4200" spc="403" strike="noStrike" u="dbl" cap="all">
                <a:solidFill>
                  <a:schemeClr val="dk1"/>
                </a:solidFill>
                <a:highlight>
                  <a:srgbClr val="ff0000"/>
                </a:highlight>
                <a:uFillTx/>
                <a:latin typeface="Century Gothic Bold"/>
              </a:rPr>
              <a:t>NANO TECHNOLOGY</a:t>
            </a:r>
            <a:endParaRPr b="0" lang="en-US" sz="4200" strike="noStrike" u="none">
              <a:solidFill>
                <a:schemeClr val="dk1"/>
              </a:solidFill>
              <a:uFillTx/>
              <a:latin typeface="Daytona Pro Light"/>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5" name="" descr=""/>
          <p:cNvPicPr/>
          <p:nvPr/>
        </p:nvPicPr>
        <p:blipFill>
          <a:blip r:embed="rId1">
            <a:lum bright="-17000"/>
          </a:blip>
          <a:stretch/>
        </p:blipFill>
        <p:spPr>
          <a:xfrm>
            <a:off x="-152280" y="360"/>
            <a:ext cx="12344400" cy="6857640"/>
          </a:xfrm>
          <a:prstGeom prst="rect">
            <a:avLst/>
          </a:prstGeom>
          <a:noFill/>
          <a:ln w="0">
            <a:noFill/>
          </a:ln>
        </p:spPr>
      </p:pic>
      <p:sp>
        <p:nvSpPr>
          <p:cNvPr id="466" name="PlaceHolder 1"/>
          <p:cNvSpPr>
            <a:spLocks noGrp="1"/>
          </p:cNvSpPr>
          <p:nvPr>
            <p:ph type="title"/>
          </p:nvPr>
        </p:nvSpPr>
        <p:spPr>
          <a:xfrm>
            <a:off x="7812360" y="1371600"/>
            <a:ext cx="4989240" cy="2387520"/>
          </a:xfrm>
          <a:prstGeom prst="rect">
            <a:avLst/>
          </a:prstGeom>
          <a:noFill/>
          <a:ln w="0">
            <a:noFill/>
          </a:ln>
        </p:spPr>
        <p:txBody>
          <a:bodyPr lIns="90000" rIns="90000" tIns="45000" bIns="45000" anchor="b">
            <a:noAutofit/>
          </a:bodyPr>
          <a:p>
            <a:pPr indent="0" algn="ctr" defTabSz="914400">
              <a:lnSpc>
                <a:spcPct val="90000"/>
              </a:lnSpc>
              <a:buNone/>
            </a:pPr>
            <a:r>
              <a:rPr b="1" lang="en-US" sz="4000" spc="400" strike="noStrike" u="none" cap="all">
                <a:solidFill>
                  <a:schemeClr val="dk1"/>
                </a:solidFill>
                <a:uFillTx/>
                <a:latin typeface="Century Gothic Bold"/>
              </a:rPr>
              <a:t>Present by: </a:t>
            </a:r>
            <a:endParaRPr b="0" lang="en-US" sz="4000" strike="noStrike" u="none">
              <a:solidFill>
                <a:schemeClr val="dk1"/>
              </a:solidFill>
              <a:uFillTx/>
              <a:latin typeface="Daytona Pro Light"/>
            </a:endParaRPr>
          </a:p>
        </p:txBody>
      </p:sp>
      <p:sp>
        <p:nvSpPr>
          <p:cNvPr id="467" name="PlaceHolder 2"/>
          <p:cNvSpPr>
            <a:spLocks noGrp="1"/>
          </p:cNvSpPr>
          <p:nvPr>
            <p:ph/>
          </p:nvPr>
        </p:nvSpPr>
        <p:spPr>
          <a:xfrm>
            <a:off x="8345880" y="4114800"/>
            <a:ext cx="3312720" cy="2286000"/>
          </a:xfrm>
          <a:prstGeom prst="rect">
            <a:avLst/>
          </a:prstGeom>
          <a:noFill/>
          <a:ln w="0">
            <a:noFill/>
          </a:ln>
        </p:spPr>
        <p:txBody>
          <a:bodyPr lIns="90000" rIns="90000" tIns="45000" bIns="45000" anchor="t">
            <a:normAutofit fontScale="92500" lnSpcReduction="9999"/>
          </a:bodyPr>
          <a:p>
            <a:pPr indent="0" defTabSz="914400">
              <a:lnSpc>
                <a:spcPct val="150000"/>
              </a:lnSpc>
              <a:buNone/>
              <a:tabLst>
                <a:tab algn="l" pos="0"/>
              </a:tabLst>
            </a:pPr>
            <a:r>
              <a:rPr b="1" lang="en-US" sz="2400" strike="noStrike" u="none">
                <a:solidFill>
                  <a:schemeClr val="lt1"/>
                </a:solidFill>
                <a:uFillTx/>
                <a:latin typeface="Daytona Pro Light"/>
              </a:rPr>
              <a:t>Mr.MANOJ RAJ</a:t>
            </a:r>
            <a:endParaRPr b="0" lang="en-US" sz="2400" strike="noStrike" u="none">
              <a:solidFill>
                <a:schemeClr val="dk1"/>
              </a:solidFill>
              <a:uFillTx/>
              <a:latin typeface="Daytona Pro Light"/>
            </a:endParaRPr>
          </a:p>
          <a:p>
            <a:pPr indent="0" defTabSz="914400">
              <a:lnSpc>
                <a:spcPct val="150000"/>
              </a:lnSpc>
              <a:buNone/>
              <a:tabLst>
                <a:tab algn="l" pos="0"/>
              </a:tabLst>
            </a:pPr>
            <a:r>
              <a:rPr b="1" lang="en-US" sz="2400" strike="noStrike" u="none">
                <a:solidFill>
                  <a:schemeClr val="lt1"/>
                </a:solidFill>
                <a:uFillTx/>
                <a:latin typeface="Daytona Pro Light"/>
              </a:rPr>
              <a:t>Mr.MOHANRAJ</a:t>
            </a:r>
            <a:endParaRPr b="0" lang="en-US" sz="2400" strike="noStrike" u="none">
              <a:solidFill>
                <a:schemeClr val="dk1"/>
              </a:solidFill>
              <a:uFillTx/>
              <a:latin typeface="Daytona Pro Light"/>
            </a:endParaRPr>
          </a:p>
          <a:p>
            <a:pPr indent="0" defTabSz="914400">
              <a:lnSpc>
                <a:spcPct val="150000"/>
              </a:lnSpc>
              <a:buNone/>
              <a:tabLst>
                <a:tab algn="l" pos="0"/>
              </a:tabLst>
            </a:pPr>
            <a:r>
              <a:rPr b="1" lang="en-US" sz="2400" strike="noStrike" u="none">
                <a:solidFill>
                  <a:schemeClr val="lt1"/>
                </a:solidFill>
                <a:uFillTx/>
                <a:latin typeface="Daytona Pro Light"/>
              </a:rPr>
              <a:t>Mr.NANDHA KUMAR</a:t>
            </a:r>
            <a:endParaRPr b="0" lang="en-US" sz="2400" strike="noStrike" u="none">
              <a:solidFill>
                <a:schemeClr val="dk1"/>
              </a:solidFill>
              <a:uFillTx/>
              <a:latin typeface="Daytona Pro Light"/>
            </a:endParaRPr>
          </a:p>
          <a:p>
            <a:pPr indent="0" defTabSz="914400">
              <a:lnSpc>
                <a:spcPct val="150000"/>
              </a:lnSpc>
              <a:buNone/>
              <a:tabLst>
                <a:tab algn="l" pos="0"/>
              </a:tabLst>
            </a:pPr>
            <a:r>
              <a:rPr b="1" lang="en-US" sz="2400" strike="noStrike" u="none">
                <a:solidFill>
                  <a:schemeClr val="lt1"/>
                </a:solidFill>
                <a:uFillTx/>
                <a:latin typeface="Daytona Pro Light"/>
              </a:rPr>
              <a:t>Mr.VENGATESAN</a:t>
            </a:r>
            <a:endParaRPr b="0" lang="en-US" sz="2400" strike="noStrike" u="none">
              <a:solidFill>
                <a:schemeClr val="dk1"/>
              </a:solidFill>
              <a:uFillTx/>
              <a:latin typeface="Daytona Pro Light"/>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8" name="" descr=""/>
          <p:cNvPicPr/>
          <p:nvPr/>
        </p:nvPicPr>
        <p:blipFill>
          <a:blip r:embed="rId1"/>
          <a:stretch/>
        </p:blipFill>
        <p:spPr>
          <a:xfrm>
            <a:off x="5334480" y="360"/>
            <a:ext cx="6857640" cy="6857640"/>
          </a:xfrm>
          <a:prstGeom prst="rect">
            <a:avLst/>
          </a:prstGeom>
          <a:noFill/>
          <a:ln w="0">
            <a:noFill/>
          </a:ln>
        </p:spPr>
      </p:pic>
      <p:sp>
        <p:nvSpPr>
          <p:cNvPr id="469" name=""/>
          <p:cNvSpPr/>
          <p:nvPr/>
        </p:nvSpPr>
        <p:spPr>
          <a:xfrm>
            <a:off x="0" y="0"/>
            <a:ext cx="1828800" cy="6858000"/>
          </a:xfrm>
          <a:prstGeom prst="flowChartProcess">
            <a:avLst/>
          </a:prstGeom>
          <a:solidFill>
            <a:srgbClr val="ffffff"/>
          </a:solidFill>
          <a:ln w="0">
            <a:solidFill>
              <a:srgbClr val="ffffff"/>
            </a:solidFill>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470" name="PlaceHolder 1"/>
          <p:cNvSpPr>
            <a:spLocks noGrp="1"/>
          </p:cNvSpPr>
          <p:nvPr>
            <p:ph/>
          </p:nvPr>
        </p:nvSpPr>
        <p:spPr>
          <a:xfrm>
            <a:off x="228600" y="0"/>
            <a:ext cx="5257800" cy="6629400"/>
          </a:xfrm>
          <a:prstGeom prst="rect">
            <a:avLst/>
          </a:prstGeom>
          <a:noFill/>
          <a:ln w="0">
            <a:noFill/>
          </a:ln>
        </p:spPr>
        <p:txBody>
          <a:bodyPr lIns="90000" rIns="90000" tIns="45000" bIns="45000" anchor="t">
            <a:noAutofit/>
          </a:bodyPr>
          <a:p>
            <a:pPr indent="0" defTabSz="914400">
              <a:lnSpc>
                <a:spcPct val="150000"/>
              </a:lnSpc>
              <a:spcBef>
                <a:spcPts val="1191"/>
              </a:spcBef>
              <a:spcAft>
                <a:spcPts val="992"/>
              </a:spcAft>
              <a:buNone/>
              <a:tabLst>
                <a:tab algn="l" pos="0"/>
              </a:tabLst>
            </a:pPr>
            <a:r>
              <a:rPr b="1" lang="en-US" sz="2000" strike="noStrike" u="none">
                <a:solidFill>
                  <a:srgbClr val="000000"/>
                </a:solidFill>
                <a:uFillTx/>
                <a:latin typeface="Daytona Pro Light"/>
              </a:rPr>
              <a:t>Nanotechnology :</a:t>
            </a:r>
            <a:endParaRPr b="0" lang="en-US" sz="2000" strike="noStrike" u="none">
              <a:solidFill>
                <a:srgbClr val="050505"/>
              </a:solidFill>
              <a:uFillTx/>
              <a:latin typeface="Arial"/>
            </a:endParaRPr>
          </a:p>
          <a:p>
            <a:pPr indent="0" defTabSz="914400">
              <a:lnSpc>
                <a:spcPct val="150000"/>
              </a:lnSpc>
              <a:spcBef>
                <a:spcPts val="1191"/>
              </a:spcBef>
              <a:spcAft>
                <a:spcPts val="992"/>
              </a:spcAft>
              <a:buNone/>
              <a:tabLst>
                <a:tab algn="l" pos="0"/>
              </a:tabLst>
            </a:pPr>
            <a:r>
              <a:rPr b="0" lang="en-US" sz="1400" strike="noStrike" u="none">
                <a:solidFill>
                  <a:srgbClr val="000000"/>
                </a:solidFill>
                <a:uFillTx/>
                <a:latin typeface="Daytona Pro Light"/>
              </a:rPr>
              <a:t> </a:t>
            </a:r>
            <a:r>
              <a:rPr b="0" lang="en-US" sz="1800" strike="noStrike" u="none">
                <a:solidFill>
                  <a:srgbClr val="000000"/>
                </a:solidFill>
                <a:uFillTx/>
                <a:latin typeface="Daytona Pro Light"/>
              </a:rPr>
              <a:t>It involves the manipulation, study, and     application of materials at the nanoscale (1 to 100 nanometers). At this scale, materials exhibit unique physical, chemical, and biological properties that differ from their bulk counterparts.</a:t>
            </a:r>
            <a:endParaRPr b="0" lang="en-US" sz="1800" strike="noStrike" u="none">
              <a:solidFill>
                <a:srgbClr val="050505"/>
              </a:solidFill>
              <a:uFillTx/>
              <a:latin typeface="Arial"/>
            </a:endParaRPr>
          </a:p>
          <a:p>
            <a:pPr indent="0" defTabSz="914400">
              <a:lnSpc>
                <a:spcPct val="150000"/>
              </a:lnSpc>
              <a:spcBef>
                <a:spcPts val="1191"/>
              </a:spcBef>
              <a:spcAft>
                <a:spcPts val="992"/>
              </a:spcAft>
              <a:buNone/>
              <a:tabLst>
                <a:tab algn="l" pos="0"/>
              </a:tabLst>
            </a:pPr>
            <a:r>
              <a:rPr b="1" lang="en-US" sz="2000" strike="noStrike" u="none">
                <a:solidFill>
                  <a:srgbClr val="000000"/>
                </a:solidFill>
                <a:uFillTx/>
                <a:latin typeface="Daytona Pro Light"/>
              </a:rPr>
              <a:t>Applications of Nanotechnology </a:t>
            </a:r>
            <a:endParaRPr b="0" lang="en-US" sz="2000" strike="noStrike" u="none">
              <a:solidFill>
                <a:srgbClr val="050505"/>
              </a:solidFill>
              <a:uFillTx/>
              <a:latin typeface="Arial"/>
            </a:endParaRPr>
          </a:p>
          <a:p>
            <a:pPr indent="0" defTabSz="914400">
              <a:lnSpc>
                <a:spcPct val="150000"/>
              </a:lnSpc>
              <a:spcBef>
                <a:spcPts val="1191"/>
              </a:spcBef>
              <a:spcAft>
                <a:spcPts val="992"/>
              </a:spcAft>
              <a:buNone/>
              <a:tabLst>
                <a:tab algn="l" pos="0"/>
              </a:tabLst>
            </a:pPr>
            <a:r>
              <a:rPr b="0" lang="en-US" sz="1800" strike="noStrike" u="none">
                <a:solidFill>
                  <a:srgbClr val="000000"/>
                </a:solidFill>
                <a:uFillTx/>
                <a:latin typeface="Daytona Pro Light"/>
              </a:rPr>
              <a:t>* Medicine and Healthcare </a:t>
            </a:r>
            <a:endParaRPr b="0" lang="en-US" sz="1800" strike="noStrike" u="none">
              <a:solidFill>
                <a:srgbClr val="050505"/>
              </a:solidFill>
              <a:uFillTx/>
              <a:latin typeface="Arial"/>
            </a:endParaRPr>
          </a:p>
          <a:p>
            <a:pPr indent="0" defTabSz="914400">
              <a:lnSpc>
                <a:spcPct val="150000"/>
              </a:lnSpc>
              <a:spcBef>
                <a:spcPts val="1191"/>
              </a:spcBef>
              <a:spcAft>
                <a:spcPts val="992"/>
              </a:spcAft>
              <a:buNone/>
              <a:tabLst>
                <a:tab algn="l" pos="0"/>
              </a:tabLst>
            </a:pPr>
            <a:r>
              <a:rPr b="0" lang="en-US" sz="1800" strike="noStrike" u="none">
                <a:solidFill>
                  <a:srgbClr val="000000"/>
                </a:solidFill>
                <a:uFillTx/>
                <a:latin typeface="Daytona Pro Light"/>
              </a:rPr>
              <a:t>* Electronics </a:t>
            </a:r>
            <a:endParaRPr b="0" lang="en-US" sz="1800" strike="noStrike" u="none">
              <a:solidFill>
                <a:srgbClr val="050505"/>
              </a:solidFill>
              <a:uFillTx/>
              <a:latin typeface="Arial"/>
            </a:endParaRPr>
          </a:p>
          <a:p>
            <a:pPr indent="0" defTabSz="914400">
              <a:lnSpc>
                <a:spcPct val="150000"/>
              </a:lnSpc>
              <a:spcBef>
                <a:spcPts val="1191"/>
              </a:spcBef>
              <a:spcAft>
                <a:spcPts val="992"/>
              </a:spcAft>
              <a:buNone/>
              <a:tabLst>
                <a:tab algn="l" pos="0"/>
              </a:tabLst>
            </a:pPr>
            <a:r>
              <a:rPr b="0" lang="en-US" sz="1800" strike="noStrike" u="none">
                <a:solidFill>
                  <a:srgbClr val="000000"/>
                </a:solidFill>
                <a:uFillTx/>
                <a:latin typeface="Daytona Pro Light"/>
              </a:rPr>
              <a:t>* Aerospace and Automotive </a:t>
            </a:r>
            <a:endParaRPr b="0" lang="en-US" sz="1800" strike="noStrike" u="none">
              <a:solidFill>
                <a:srgbClr val="050505"/>
              </a:solidFill>
              <a:uFillTx/>
              <a:latin typeface="Arial"/>
            </a:endParaRPr>
          </a:p>
          <a:p>
            <a:pPr indent="0" defTabSz="914400">
              <a:lnSpc>
                <a:spcPct val="150000"/>
              </a:lnSpc>
              <a:spcBef>
                <a:spcPts val="1191"/>
              </a:spcBef>
              <a:spcAft>
                <a:spcPts val="992"/>
              </a:spcAft>
              <a:buNone/>
              <a:tabLst>
                <a:tab algn="l" pos="0"/>
              </a:tabLst>
            </a:pPr>
            <a:r>
              <a:rPr b="0" lang="en-US" sz="1800" strike="noStrike" u="none">
                <a:solidFill>
                  <a:srgbClr val="000000"/>
                </a:solidFill>
                <a:uFillTx/>
                <a:latin typeface="Daytona Pro Light"/>
              </a:rPr>
              <a:t>* Quantum Computing </a:t>
            </a:r>
            <a:endParaRPr b="0" lang="en-US" sz="1800" strike="noStrike" u="none">
              <a:solidFill>
                <a:srgbClr val="050505"/>
              </a:solidFill>
              <a:uFillTx/>
              <a:latin typeface="Arial"/>
            </a:endParaRPr>
          </a:p>
          <a:p>
            <a:pPr indent="0" defTabSz="914400">
              <a:lnSpc>
                <a:spcPct val="150000"/>
              </a:lnSpc>
              <a:spcBef>
                <a:spcPts val="1191"/>
              </a:spcBef>
              <a:spcAft>
                <a:spcPts val="992"/>
              </a:spcAft>
              <a:buNone/>
              <a:tabLst>
                <a:tab algn="l" pos="0"/>
              </a:tabLst>
            </a:pPr>
            <a:endParaRPr b="0" lang="en-US" sz="2000" strike="noStrike" u="none">
              <a:solidFill>
                <a:srgbClr val="050505"/>
              </a:solidFill>
              <a:uFillTx/>
              <a:latin typeface="Arial"/>
            </a:endParaRPr>
          </a:p>
        </p:txBody>
      </p:sp>
      <p:sp>
        <p:nvSpPr>
          <p:cNvPr id="3" name="PlaceHolder 2"/>
          <p:cNvSpPr>
            <a:spLocks noGrp="1"/>
          </p:cNvSpPr>
          <p:nvPr>
            <p:ph type="sldNum" idx="60"/>
          </p:nvPr>
        </p:nvSpPr>
        <p:spPr/>
        <p:txBody>
          <a:bodyPr/>
          <a:p>
            <a:fld id="{6AE4E0BB-6ACA-4095-B98E-71E93BA3FF15}" type="slidenum">
              <a:t>3</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1" name="PlaceHolder 1"/>
          <p:cNvSpPr>
            <a:spLocks noGrp="1"/>
          </p:cNvSpPr>
          <p:nvPr>
            <p:ph/>
          </p:nvPr>
        </p:nvSpPr>
        <p:spPr>
          <a:xfrm>
            <a:off x="4199760" y="1873800"/>
            <a:ext cx="2556360" cy="364680"/>
          </a:xfrm>
          <a:prstGeom prst="rect">
            <a:avLst/>
          </a:prstGeom>
          <a:noFill/>
          <a:ln w="0">
            <a:noFill/>
          </a:ln>
        </p:spPr>
        <p:txBody>
          <a:bodyPr lIns="90000" rIns="90000" tIns="45000" bIns="45000" anchor="t">
            <a:noAutofit/>
          </a:bodyPr>
          <a:p>
            <a:pPr indent="0" defTabSz="914400">
              <a:lnSpc>
                <a:spcPct val="90000"/>
              </a:lnSpc>
              <a:spcBef>
                <a:spcPts val="1001"/>
              </a:spcBef>
              <a:buNone/>
              <a:tabLst>
                <a:tab algn="l" pos="0"/>
              </a:tabLst>
            </a:pPr>
            <a:r>
              <a:rPr b="0" lang="en-US" sz="1600" spc="201" strike="noStrike" u="none">
                <a:solidFill>
                  <a:schemeClr val="accent6"/>
                </a:solidFill>
                <a:uFillTx/>
                <a:latin typeface="Century Gothic Bold"/>
              </a:rPr>
              <a:t>Customers</a:t>
            </a:r>
            <a:endParaRPr b="0" lang="en-US" sz="1600" strike="noStrike" u="none">
              <a:solidFill>
                <a:schemeClr val="dk1"/>
              </a:solidFill>
              <a:uFillTx/>
              <a:latin typeface="Daytona Pro Light"/>
            </a:endParaRPr>
          </a:p>
        </p:txBody>
      </p:sp>
      <p:sp>
        <p:nvSpPr>
          <p:cNvPr id="472" name="PlaceHolder 2"/>
          <p:cNvSpPr>
            <a:spLocks noGrp="1"/>
          </p:cNvSpPr>
          <p:nvPr>
            <p:ph/>
          </p:nvPr>
        </p:nvSpPr>
        <p:spPr>
          <a:xfrm>
            <a:off x="7539120" y="1873800"/>
            <a:ext cx="2556360" cy="364680"/>
          </a:xfrm>
          <a:prstGeom prst="rect">
            <a:avLst/>
          </a:prstGeom>
          <a:noFill/>
          <a:ln w="0">
            <a:noFill/>
          </a:ln>
        </p:spPr>
        <p:txBody>
          <a:bodyPr lIns="90000" rIns="90000" tIns="45000" bIns="45000" anchor="t">
            <a:noAutofit/>
          </a:bodyPr>
          <a:p>
            <a:pPr indent="0" defTabSz="914400">
              <a:lnSpc>
                <a:spcPct val="90000"/>
              </a:lnSpc>
              <a:spcBef>
                <a:spcPts val="1001"/>
              </a:spcBef>
              <a:buNone/>
              <a:tabLst>
                <a:tab algn="l" pos="0"/>
              </a:tabLst>
            </a:pPr>
            <a:r>
              <a:rPr b="0" lang="en-US" sz="1600" spc="201" strike="noStrike" u="none">
                <a:solidFill>
                  <a:schemeClr val="accent6"/>
                </a:solidFill>
                <a:uFillTx/>
                <a:latin typeface="Century Gothic Bold"/>
              </a:rPr>
              <a:t>Market gap</a:t>
            </a:r>
            <a:endParaRPr b="0" lang="en-US" sz="1600" strike="noStrike" u="none">
              <a:solidFill>
                <a:schemeClr val="dk1"/>
              </a:solidFill>
              <a:uFillTx/>
              <a:latin typeface="Daytona Pro Light"/>
            </a:endParaRPr>
          </a:p>
        </p:txBody>
      </p:sp>
      <p:sp>
        <p:nvSpPr>
          <p:cNvPr id="473" name="PlaceHolder 3"/>
          <p:cNvSpPr>
            <a:spLocks noGrp="1"/>
          </p:cNvSpPr>
          <p:nvPr>
            <p:ph/>
          </p:nvPr>
        </p:nvSpPr>
        <p:spPr>
          <a:xfrm>
            <a:off x="7539120" y="2178360"/>
            <a:ext cx="2556360" cy="1290600"/>
          </a:xfrm>
          <a:prstGeom prst="rect">
            <a:avLst/>
          </a:prstGeom>
          <a:noFill/>
          <a:ln w="0">
            <a:noFill/>
          </a:ln>
        </p:spPr>
        <p:txBody>
          <a:bodyPr lIns="90000" rIns="90000" tIns="45000" bIns="45000" anchor="t">
            <a:noAutofit/>
          </a:bodyPr>
          <a:p>
            <a:pPr indent="0" defTabSz="914400">
              <a:lnSpc>
                <a:spcPct val="150000"/>
              </a:lnSpc>
              <a:buNone/>
              <a:tabLst>
                <a:tab algn="l" pos="0"/>
              </a:tabLst>
            </a:pPr>
            <a:r>
              <a:rPr b="0" lang="en-US" sz="1400" strike="noStrike" u="none">
                <a:solidFill>
                  <a:schemeClr val="lt1"/>
                </a:solidFill>
                <a:uFillTx/>
                <a:latin typeface="Daytona Pro Light"/>
              </a:rPr>
              <a:t>Few, if any, products on the market help customers like we do​</a:t>
            </a:r>
            <a:endParaRPr b="0" lang="en-US" sz="1400" strike="noStrike" u="none">
              <a:solidFill>
                <a:schemeClr val="dk1"/>
              </a:solidFill>
              <a:uFillTx/>
              <a:latin typeface="Daytona Pro Light"/>
            </a:endParaRPr>
          </a:p>
        </p:txBody>
      </p:sp>
      <p:sp>
        <p:nvSpPr>
          <p:cNvPr id="474" name="PlaceHolder 4"/>
          <p:cNvSpPr>
            <a:spLocks noGrp="1"/>
          </p:cNvSpPr>
          <p:nvPr>
            <p:ph/>
          </p:nvPr>
        </p:nvSpPr>
        <p:spPr>
          <a:xfrm>
            <a:off x="4199760" y="4071240"/>
            <a:ext cx="2556360" cy="364680"/>
          </a:xfrm>
          <a:prstGeom prst="rect">
            <a:avLst/>
          </a:prstGeom>
          <a:noFill/>
          <a:ln w="0">
            <a:noFill/>
          </a:ln>
        </p:spPr>
        <p:txBody>
          <a:bodyPr lIns="90000" rIns="90000" tIns="45000" bIns="45000" anchor="t">
            <a:noAutofit/>
          </a:bodyPr>
          <a:p>
            <a:pPr indent="0" defTabSz="914400">
              <a:lnSpc>
                <a:spcPct val="90000"/>
              </a:lnSpc>
              <a:spcBef>
                <a:spcPts val="1001"/>
              </a:spcBef>
              <a:buNone/>
              <a:tabLst>
                <a:tab algn="l" pos="0"/>
              </a:tabLst>
            </a:pPr>
            <a:r>
              <a:rPr b="0" lang="en-US" sz="1600" spc="201" strike="noStrike" u="none">
                <a:solidFill>
                  <a:schemeClr val="accent6"/>
                </a:solidFill>
                <a:uFillTx/>
                <a:latin typeface="Century Gothic Bold"/>
              </a:rPr>
              <a:t>Costs</a:t>
            </a:r>
            <a:endParaRPr b="0" lang="en-US" sz="1600" strike="noStrike" u="none">
              <a:solidFill>
                <a:schemeClr val="dk1"/>
              </a:solidFill>
              <a:uFillTx/>
              <a:latin typeface="Daytona Pro Light"/>
            </a:endParaRPr>
          </a:p>
        </p:txBody>
      </p:sp>
      <p:sp>
        <p:nvSpPr>
          <p:cNvPr id="475" name="PlaceHolder 5"/>
          <p:cNvSpPr>
            <a:spLocks noGrp="1"/>
          </p:cNvSpPr>
          <p:nvPr>
            <p:ph/>
          </p:nvPr>
        </p:nvSpPr>
        <p:spPr>
          <a:xfrm>
            <a:off x="4199760" y="4384080"/>
            <a:ext cx="2556360" cy="1328040"/>
          </a:xfrm>
          <a:prstGeom prst="rect">
            <a:avLst/>
          </a:prstGeom>
          <a:noFill/>
          <a:ln w="0">
            <a:noFill/>
          </a:ln>
        </p:spPr>
        <p:txBody>
          <a:bodyPr lIns="90000" rIns="90000" tIns="45000" bIns="45000" anchor="t">
            <a:noAutofit/>
          </a:bodyPr>
          <a:p>
            <a:pPr indent="0" defTabSz="914400">
              <a:lnSpc>
                <a:spcPct val="150000"/>
              </a:lnSpc>
              <a:buNone/>
              <a:tabLst>
                <a:tab algn="l" pos="0"/>
              </a:tabLst>
            </a:pPr>
            <a:r>
              <a:rPr b="0" lang="en-US" sz="1400" strike="noStrike" u="none">
                <a:solidFill>
                  <a:schemeClr val="lt1"/>
                </a:solidFill>
                <a:uFillTx/>
                <a:latin typeface="Daytona Pro Light"/>
              </a:rPr>
              <a:t>Loss of productivity costing consumers thousands of dollars </a:t>
            </a:r>
            <a:endParaRPr b="0" lang="en-US" sz="1400" strike="noStrike" u="none">
              <a:solidFill>
                <a:schemeClr val="dk1"/>
              </a:solidFill>
              <a:uFillTx/>
              <a:latin typeface="Daytona Pro Light"/>
            </a:endParaRPr>
          </a:p>
        </p:txBody>
      </p:sp>
      <p:sp>
        <p:nvSpPr>
          <p:cNvPr id="476" name="PlaceHolder 6"/>
          <p:cNvSpPr>
            <a:spLocks noGrp="1"/>
          </p:cNvSpPr>
          <p:nvPr>
            <p:ph/>
          </p:nvPr>
        </p:nvSpPr>
        <p:spPr>
          <a:xfrm>
            <a:off x="7539120" y="4071240"/>
            <a:ext cx="2556360" cy="364680"/>
          </a:xfrm>
          <a:prstGeom prst="rect">
            <a:avLst/>
          </a:prstGeom>
          <a:noFill/>
          <a:ln w="0">
            <a:noFill/>
          </a:ln>
        </p:spPr>
        <p:txBody>
          <a:bodyPr lIns="90000" rIns="90000" tIns="45000" bIns="45000" anchor="t">
            <a:noAutofit/>
          </a:bodyPr>
          <a:p>
            <a:pPr indent="0" defTabSz="914400">
              <a:lnSpc>
                <a:spcPct val="90000"/>
              </a:lnSpc>
              <a:spcBef>
                <a:spcPts val="1001"/>
              </a:spcBef>
              <a:buNone/>
              <a:tabLst>
                <a:tab algn="l" pos="0"/>
              </a:tabLst>
            </a:pPr>
            <a:r>
              <a:rPr b="0" lang="en-US" sz="1600" spc="201" strike="noStrike" u="none">
                <a:solidFill>
                  <a:schemeClr val="accent6"/>
                </a:solidFill>
                <a:uFillTx/>
                <a:latin typeface="Century Gothic Bold"/>
              </a:rPr>
              <a:t>Financials</a:t>
            </a:r>
            <a:endParaRPr b="0" lang="en-US" sz="1600" strike="noStrike" u="none">
              <a:solidFill>
                <a:schemeClr val="dk1"/>
              </a:solidFill>
              <a:uFillTx/>
              <a:latin typeface="Daytona Pro Light"/>
            </a:endParaRPr>
          </a:p>
        </p:txBody>
      </p:sp>
      <p:sp>
        <p:nvSpPr>
          <p:cNvPr id="477" name="PlaceHolder 7"/>
          <p:cNvSpPr>
            <a:spLocks noGrp="1"/>
          </p:cNvSpPr>
          <p:nvPr>
            <p:ph/>
          </p:nvPr>
        </p:nvSpPr>
        <p:spPr>
          <a:xfrm>
            <a:off x="7539120" y="4375800"/>
            <a:ext cx="2556360" cy="1290600"/>
          </a:xfrm>
          <a:prstGeom prst="rect">
            <a:avLst/>
          </a:prstGeom>
          <a:noFill/>
          <a:ln w="0">
            <a:noFill/>
          </a:ln>
        </p:spPr>
        <p:txBody>
          <a:bodyPr lIns="90000" rIns="90000" tIns="45000" bIns="45000" anchor="t">
            <a:noAutofit/>
          </a:bodyPr>
          <a:p>
            <a:pPr indent="0" defTabSz="914400">
              <a:lnSpc>
                <a:spcPct val="150000"/>
              </a:lnSpc>
              <a:buNone/>
              <a:tabLst>
                <a:tab algn="l" pos="0"/>
              </a:tabLst>
            </a:pPr>
            <a:r>
              <a:rPr b="0" lang="en-US" sz="1400" strike="noStrike" u="none">
                <a:solidFill>
                  <a:schemeClr val="lt1"/>
                </a:solidFill>
                <a:uFillTx/>
                <a:latin typeface="Daytona Pro Light"/>
              </a:rPr>
              <a:t>Millennials account for about a quarter of the $48 billion spent on other products in 2018​</a:t>
            </a:r>
            <a:endParaRPr b="0" lang="en-US" sz="1400" strike="noStrike" u="none">
              <a:solidFill>
                <a:schemeClr val="dk1"/>
              </a:solidFill>
              <a:uFillTx/>
              <a:latin typeface="Daytona Pro Light"/>
            </a:endParaRPr>
          </a:p>
        </p:txBody>
      </p:sp>
      <p:sp>
        <p:nvSpPr>
          <p:cNvPr id="478" name="PlaceHolder 8"/>
          <p:cNvSpPr>
            <a:spLocks noGrp="1"/>
          </p:cNvSpPr>
          <p:nvPr>
            <p:ph type="ftr" idx="64"/>
          </p:nvPr>
        </p:nvSpPr>
        <p:spPr>
          <a:xfrm rot="5400000">
            <a:off x="10541520" y="1408320"/>
            <a:ext cx="2770200" cy="364680"/>
          </a:xfrm>
          <a:prstGeom prst="rect">
            <a:avLst/>
          </a:prstGeom>
          <a:noFill/>
          <a:ln w="0">
            <a:noFill/>
          </a:ln>
        </p:spPr>
        <p:txBody>
          <a:bodyPr lIns="90000" rIns="90000" tIns="45000" bIns="45000" anchor="ctr">
            <a:noAutofit/>
          </a:bodyPr>
          <a:lstStyle>
            <a:lvl1pPr indent="0" algn="r" defTabSz="914400">
              <a:lnSpc>
                <a:spcPct val="100000"/>
              </a:lnSpc>
              <a:buNone/>
              <a:defRPr b="0" lang="en-US" sz="900" spc="400" strike="noStrike" u="none" cap="all">
                <a:solidFill>
                  <a:schemeClr val="lt1"/>
                </a:solidFill>
                <a:uFillTx/>
                <a:latin typeface="Century Gothic Bold"/>
              </a:defRPr>
            </a:lvl1pPr>
          </a:lstStyle>
          <a:p>
            <a:pPr indent="0" algn="r" defTabSz="914400">
              <a:lnSpc>
                <a:spcPct val="100000"/>
              </a:lnSpc>
              <a:buNone/>
            </a:pPr>
            <a:r>
              <a:rPr b="0" lang="en-US" sz="900" spc="400" strike="noStrike" u="none" cap="all">
                <a:solidFill>
                  <a:schemeClr val="lt1"/>
                </a:solidFill>
                <a:uFillTx/>
                <a:latin typeface="Century Gothic Bold"/>
              </a:rPr>
              <a:t>PRESENTATION TITLE</a:t>
            </a:r>
            <a:endParaRPr b="0" lang="en-US" sz="900" strike="noStrike" u="none">
              <a:solidFill>
                <a:srgbClr val="ffffff"/>
              </a:solidFill>
              <a:uFillTx/>
              <a:latin typeface="Times New Roman"/>
            </a:endParaRPr>
          </a:p>
        </p:txBody>
      </p:sp>
      <p:sp>
        <p:nvSpPr>
          <p:cNvPr id="479" name="PlaceHolder 9"/>
          <p:cNvSpPr>
            <a:spLocks noGrp="1"/>
          </p:cNvSpPr>
          <p:nvPr>
            <p:ph type="sldNum" idx="65"/>
          </p:nvPr>
        </p:nvSpPr>
        <p:spPr>
          <a:xfrm>
            <a:off x="11518920" y="3164760"/>
            <a:ext cx="545400" cy="579600"/>
          </a:xfrm>
          <a:prstGeom prst="rect">
            <a:avLst/>
          </a:prstGeom>
          <a:noFill/>
          <a:ln w="0">
            <a:noFill/>
          </a:ln>
        </p:spPr>
        <p:txBody>
          <a:bodyPr lIns="90000" rIns="90000" tIns="45000" bIns="45000" anchor="ctr">
            <a:noAutofit/>
          </a:bodyPr>
          <a:lstStyle>
            <a:lvl1pPr indent="0" algn="r" defTabSz="914400">
              <a:lnSpc>
                <a:spcPct val="100000"/>
              </a:lnSpc>
              <a:buNone/>
              <a:defRPr b="0" lang="en-US" sz="1600" strike="noStrike" u="none">
                <a:solidFill>
                  <a:schemeClr val="accent6"/>
                </a:solidFill>
                <a:uFillTx/>
                <a:latin typeface="Daytona Pro Light"/>
              </a:defRPr>
            </a:lvl1pPr>
          </a:lstStyle>
          <a:p>
            <a:pPr indent="0" algn="r" defTabSz="914400">
              <a:lnSpc>
                <a:spcPct val="100000"/>
              </a:lnSpc>
              <a:buNone/>
            </a:pPr>
            <a:fld id="{E1D46186-2AA3-4FFE-AD23-B1EAC99549DF}" type="slidenum">
              <a:rPr b="0" lang="en-US" sz="1600" strike="noStrike" u="none">
                <a:solidFill>
                  <a:schemeClr val="accent6"/>
                </a:solidFill>
                <a:uFillTx/>
                <a:latin typeface="Daytona Pro Light"/>
              </a:rPr>
              <a:t>&lt;number&gt;</a:t>
            </a:fld>
            <a:endParaRPr b="0" lang="en-US" sz="1600" strike="noStrike" u="none">
              <a:solidFill>
                <a:srgbClr val="ffffff"/>
              </a:solidFill>
              <a:uFillTx/>
              <a:latin typeface="Times New Roman"/>
            </a:endParaRPr>
          </a:p>
        </p:txBody>
      </p:sp>
      <p:pic>
        <p:nvPicPr>
          <p:cNvPr id="480" name="" descr=""/>
          <p:cNvPicPr/>
          <p:nvPr/>
        </p:nvPicPr>
        <p:blipFill>
          <a:blip r:embed="rId1"/>
          <a:stretch/>
        </p:blipFill>
        <p:spPr>
          <a:xfrm>
            <a:off x="6344640" y="0"/>
            <a:ext cx="5771160" cy="6858000"/>
          </a:xfrm>
          <a:prstGeom prst="rect">
            <a:avLst/>
          </a:prstGeom>
          <a:noFill/>
          <a:ln w="0">
            <a:noFill/>
          </a:ln>
        </p:spPr>
      </p:pic>
      <p:sp>
        <p:nvSpPr>
          <p:cNvPr id="481" name=""/>
          <p:cNvSpPr/>
          <p:nvPr/>
        </p:nvSpPr>
        <p:spPr>
          <a:xfrm>
            <a:off x="0" y="0"/>
            <a:ext cx="6344640" cy="6858000"/>
          </a:xfrm>
          <a:prstGeom prst="flowChartProcess">
            <a:avLst/>
          </a:prstGeom>
          <a:solidFill>
            <a:srgbClr val="ffffff"/>
          </a:solidFill>
          <a:ln w="0">
            <a:solidFill>
              <a:srgbClr val="3465a4"/>
            </a:solidFill>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482" name="PlaceHolder 10"/>
          <p:cNvSpPr>
            <a:spLocks noGrp="1"/>
          </p:cNvSpPr>
          <p:nvPr>
            <p:ph/>
          </p:nvPr>
        </p:nvSpPr>
        <p:spPr>
          <a:xfrm>
            <a:off x="0" y="0"/>
            <a:ext cx="6344640" cy="6858000"/>
          </a:xfrm>
          <a:prstGeom prst="rect">
            <a:avLst/>
          </a:prstGeom>
          <a:noFill/>
          <a:ln w="0">
            <a:noFill/>
          </a:ln>
        </p:spPr>
        <p:txBody>
          <a:bodyPr lIns="90000" rIns="90000" tIns="45000" bIns="45000" anchor="t">
            <a:noAutofit/>
          </a:bodyPr>
          <a:p>
            <a:pPr indent="0" algn="ctr" defTabSz="914400">
              <a:lnSpc>
                <a:spcPct val="150000"/>
              </a:lnSpc>
              <a:spcAft>
                <a:spcPts val="1009"/>
              </a:spcAft>
              <a:buNone/>
              <a:tabLst>
                <a:tab algn="l" pos="0"/>
              </a:tabLst>
            </a:pPr>
            <a:r>
              <a:rPr b="1" lang="en-US" sz="2400" strike="noStrike" u="none">
                <a:solidFill>
                  <a:schemeClr val="dk1"/>
                </a:solidFill>
                <a:uFillTx/>
                <a:latin typeface="Calibri"/>
              </a:rPr>
              <a:t>Applications of Nanotechnology in Medicine</a:t>
            </a:r>
            <a:endParaRPr b="0" lang="en-US" sz="2400" strike="noStrike" u="none">
              <a:solidFill>
                <a:schemeClr val="dk1"/>
              </a:solidFill>
              <a:uFillTx/>
              <a:latin typeface="Daytona Pro Light"/>
            </a:endParaRPr>
          </a:p>
          <a:p>
            <a:pPr indent="0" defTabSz="914400">
              <a:lnSpc>
                <a:spcPct val="150000"/>
              </a:lnSpc>
              <a:spcAft>
                <a:spcPts val="1009"/>
              </a:spcAft>
              <a:buNone/>
              <a:tabLst>
                <a:tab algn="l" pos="0"/>
              </a:tabLst>
            </a:pPr>
            <a:r>
              <a:rPr b="0" lang="en-US" sz="1800" strike="noStrike" u="none">
                <a:solidFill>
                  <a:schemeClr val="dk1"/>
                </a:solidFill>
                <a:uFillTx/>
                <a:latin typeface="Calibri"/>
              </a:rPr>
              <a:t>Nanotechnology has revolutionized the medical field by enabling innovative solutions for diagnosis, treatment, and prevention of diseases.</a:t>
            </a:r>
            <a:endParaRPr b="0" lang="en-US" sz="1800" strike="noStrike" u="none">
              <a:solidFill>
                <a:schemeClr val="dk1"/>
              </a:solidFill>
              <a:uFillTx/>
              <a:latin typeface="Daytona Pro Light"/>
            </a:endParaRPr>
          </a:p>
          <a:p>
            <a:pPr indent="0" defTabSz="914400">
              <a:lnSpc>
                <a:spcPct val="150000"/>
              </a:lnSpc>
              <a:spcAft>
                <a:spcPts val="1009"/>
              </a:spcAft>
              <a:buNone/>
              <a:tabLst>
                <a:tab algn="l" pos="0"/>
              </a:tabLst>
            </a:pPr>
            <a:r>
              <a:rPr b="1" lang="en-US" sz="2100" strike="noStrike" u="none">
                <a:solidFill>
                  <a:schemeClr val="dk1"/>
                </a:solidFill>
                <a:uFillTx/>
                <a:latin typeface="Calibri"/>
              </a:rPr>
              <a:t>Targeted Drug Delivery:</a:t>
            </a:r>
            <a:endParaRPr b="0" lang="en-US" sz="2100" strike="noStrike" u="none">
              <a:solidFill>
                <a:schemeClr val="dk1"/>
              </a:solidFill>
              <a:uFillTx/>
              <a:latin typeface="Daytona Pro Light"/>
            </a:endParaRPr>
          </a:p>
          <a:p>
            <a:pPr indent="0" defTabSz="914400">
              <a:lnSpc>
                <a:spcPct val="150000"/>
              </a:lnSpc>
              <a:spcAft>
                <a:spcPts val="1009"/>
              </a:spcAft>
              <a:buNone/>
              <a:tabLst>
                <a:tab algn="l" pos="0"/>
              </a:tabLst>
            </a:pPr>
            <a:r>
              <a:rPr b="0" lang="en-US" sz="1800" strike="noStrike" u="none">
                <a:solidFill>
                  <a:schemeClr val="dk1"/>
                </a:solidFill>
                <a:uFillTx/>
                <a:latin typeface="Calibri"/>
              </a:rPr>
              <a:t>Nanoparticles carry drugs directly to diseased cells, minimizing harm to healthy tissues.</a:t>
            </a:r>
            <a:endParaRPr b="0" lang="en-US" sz="1800" strike="noStrike" u="none">
              <a:solidFill>
                <a:schemeClr val="dk1"/>
              </a:solidFill>
              <a:uFillTx/>
              <a:latin typeface="Daytona Pro Light"/>
            </a:endParaRPr>
          </a:p>
          <a:p>
            <a:pPr indent="0" defTabSz="914400">
              <a:lnSpc>
                <a:spcPct val="150000"/>
              </a:lnSpc>
              <a:spcAft>
                <a:spcPts val="1009"/>
              </a:spcAft>
              <a:buNone/>
              <a:tabLst>
                <a:tab algn="l" pos="0"/>
              </a:tabLst>
            </a:pPr>
            <a:r>
              <a:rPr b="1" lang="en-US" sz="2200" strike="noStrike" u="none">
                <a:solidFill>
                  <a:schemeClr val="dk1"/>
                </a:solidFill>
                <a:uFillTx/>
                <a:latin typeface="Calibri"/>
              </a:rPr>
              <a:t>Nanoparticle Therapies:</a:t>
            </a:r>
            <a:endParaRPr b="0" lang="en-US" sz="2200" strike="noStrike" u="none">
              <a:solidFill>
                <a:schemeClr val="dk1"/>
              </a:solidFill>
              <a:uFillTx/>
              <a:latin typeface="Daytona Pro Light"/>
            </a:endParaRPr>
          </a:p>
          <a:p>
            <a:pPr indent="0" defTabSz="914400">
              <a:lnSpc>
                <a:spcPct val="150000"/>
              </a:lnSpc>
              <a:spcAft>
                <a:spcPts val="1009"/>
              </a:spcAft>
              <a:buNone/>
              <a:tabLst>
                <a:tab algn="l" pos="0"/>
              </a:tabLst>
            </a:pPr>
            <a:r>
              <a:rPr b="0" lang="en-US" sz="1800" strike="noStrike" u="none">
                <a:solidFill>
                  <a:schemeClr val="dk1"/>
                </a:solidFill>
                <a:uFillTx/>
                <a:latin typeface="Calibri"/>
              </a:rPr>
              <a:t>Deliver chemotherapy directly to tumor cell.</a:t>
            </a:r>
            <a:endParaRPr b="0" lang="en-US" sz="1800" strike="noStrike" u="none">
              <a:solidFill>
                <a:schemeClr val="dk1"/>
              </a:solidFill>
              <a:uFillTx/>
              <a:latin typeface="Daytona Pro Light"/>
            </a:endParaRPr>
          </a:p>
          <a:p>
            <a:pPr indent="0" defTabSz="914400">
              <a:lnSpc>
                <a:spcPct val="150000"/>
              </a:lnSpc>
              <a:spcAft>
                <a:spcPts val="1009"/>
              </a:spcAft>
              <a:buNone/>
              <a:tabLst>
                <a:tab algn="l" pos="0"/>
              </a:tabLst>
            </a:pPr>
            <a:r>
              <a:rPr b="1" lang="en-US" sz="2200" strike="noStrike" u="none">
                <a:solidFill>
                  <a:schemeClr val="dk1"/>
                </a:solidFill>
                <a:uFillTx/>
                <a:latin typeface="Calibri"/>
              </a:rPr>
              <a:t>Nano Robots :</a:t>
            </a:r>
            <a:endParaRPr b="0" lang="en-US" sz="2200" strike="noStrike" u="none">
              <a:solidFill>
                <a:schemeClr val="dk1"/>
              </a:solidFill>
              <a:uFillTx/>
              <a:latin typeface="Daytona Pro Light"/>
            </a:endParaRPr>
          </a:p>
          <a:p>
            <a:pPr indent="0" defTabSz="914400">
              <a:lnSpc>
                <a:spcPct val="150000"/>
              </a:lnSpc>
              <a:spcAft>
                <a:spcPts val="1009"/>
              </a:spcAft>
              <a:buNone/>
              <a:tabLst>
                <a:tab algn="l" pos="0"/>
              </a:tabLst>
            </a:pPr>
            <a:r>
              <a:rPr b="0" lang="en-US" sz="1800" strike="noStrike" u="none">
                <a:solidFill>
                  <a:schemeClr val="dk1"/>
                </a:solidFill>
                <a:uFillTx/>
                <a:latin typeface="Calibri"/>
              </a:rPr>
              <a:t>It helps in the remove the block in artieris.</a:t>
            </a:r>
            <a:endParaRPr b="0" lang="en-US" sz="1800" strike="noStrike" u="none">
              <a:solidFill>
                <a:schemeClr val="dk1"/>
              </a:solidFill>
              <a:uFillTx/>
              <a:latin typeface="Daytona Pro Light"/>
            </a:endParaRPr>
          </a:p>
          <a:p>
            <a:pPr indent="0" defTabSz="914400">
              <a:lnSpc>
                <a:spcPct val="150000"/>
              </a:lnSpc>
              <a:spcAft>
                <a:spcPts val="1009"/>
              </a:spcAft>
              <a:buNone/>
              <a:tabLst>
                <a:tab algn="l" pos="0"/>
              </a:tabLst>
            </a:pPr>
            <a:r>
              <a:rPr b="0" lang="en-US" sz="1800" strike="noStrike" u="none">
                <a:solidFill>
                  <a:schemeClr val="dk1"/>
                </a:solidFill>
                <a:uFillTx/>
                <a:latin typeface="Calibri"/>
              </a:rPr>
              <a:t>Performming the precious surgery in cellular level </a:t>
            </a:r>
            <a:endParaRPr b="0" lang="en-US" sz="1800" strike="noStrike" u="none">
              <a:solidFill>
                <a:schemeClr val="dk1"/>
              </a:solidFill>
              <a:uFillTx/>
              <a:latin typeface="Daytona Pro Light"/>
            </a:endParaRPr>
          </a:p>
          <a:p>
            <a:pPr indent="0" defTabSz="914400">
              <a:lnSpc>
                <a:spcPct val="150000"/>
              </a:lnSpc>
              <a:spcAft>
                <a:spcPts val="1009"/>
              </a:spcAft>
              <a:buNone/>
              <a:tabLst>
                <a:tab algn="l" pos="0"/>
              </a:tabLst>
            </a:pPr>
            <a:endParaRPr b="0" lang="en-US" sz="1800" strike="noStrike" u="none">
              <a:solidFill>
                <a:schemeClr val="dk1"/>
              </a:solidFill>
              <a:uFillTx/>
              <a:latin typeface="Daytona Pro Light"/>
            </a:endParaRPr>
          </a:p>
          <a:p>
            <a:pPr indent="0" defTabSz="914400">
              <a:lnSpc>
                <a:spcPct val="150000"/>
              </a:lnSpc>
              <a:spcAft>
                <a:spcPts val="1009"/>
              </a:spcAft>
              <a:buNone/>
              <a:tabLst>
                <a:tab algn="l" pos="0"/>
              </a:tabLst>
            </a:pPr>
            <a:endParaRPr b="0" lang="en-US" sz="1800" strike="noStrike" u="none">
              <a:solidFill>
                <a:schemeClr val="dk1"/>
              </a:solidFill>
              <a:uFillTx/>
              <a:latin typeface="Daytona Pro Light"/>
            </a:endParaRPr>
          </a:p>
          <a:p>
            <a:pPr indent="0" defTabSz="914400">
              <a:lnSpc>
                <a:spcPct val="150000"/>
              </a:lnSpc>
              <a:spcAft>
                <a:spcPts val="1009"/>
              </a:spcAft>
              <a:buNone/>
              <a:tabLst>
                <a:tab algn="l" pos="0"/>
              </a:tabLst>
            </a:pPr>
            <a:endParaRPr b="0" lang="en-US" sz="1800" strike="noStrike" u="none">
              <a:solidFill>
                <a:schemeClr val="dk1"/>
              </a:solidFill>
              <a:uFillTx/>
              <a:latin typeface="Daytona Pro Light"/>
            </a:endParaRPr>
          </a:p>
          <a:p>
            <a:pPr indent="0" defTabSz="914400">
              <a:lnSpc>
                <a:spcPct val="150000"/>
              </a:lnSpc>
              <a:spcAft>
                <a:spcPts val="1009"/>
              </a:spcAft>
              <a:buNone/>
              <a:tabLst>
                <a:tab algn="l" pos="0"/>
              </a:tabLst>
            </a:pPr>
            <a:endParaRPr b="0" lang="en-US" sz="1800" strike="noStrike" u="none">
              <a:solidFill>
                <a:schemeClr val="dk1"/>
              </a:solidFill>
              <a:uFillTx/>
              <a:latin typeface="Daytona Pro Light"/>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3" name="PlaceHolder 1"/>
          <p:cNvSpPr>
            <a:spLocks noGrp="1"/>
          </p:cNvSpPr>
          <p:nvPr>
            <p:ph type="title"/>
          </p:nvPr>
        </p:nvSpPr>
        <p:spPr>
          <a:xfrm>
            <a:off x="3509640" y="1823760"/>
            <a:ext cx="4719600" cy="579600"/>
          </a:xfrm>
          <a:prstGeom prst="rect">
            <a:avLst/>
          </a:prstGeom>
          <a:noFill/>
          <a:ln w="0">
            <a:noFill/>
          </a:ln>
        </p:spPr>
        <p:txBody>
          <a:bodyPr lIns="90000" rIns="90000" tIns="45000" bIns="45000" anchor="t">
            <a:noAutofit/>
          </a:bodyPr>
          <a:p>
            <a:pPr indent="0" algn="ctr" defTabSz="914400">
              <a:lnSpc>
                <a:spcPct val="90000"/>
              </a:lnSpc>
              <a:buNone/>
            </a:pPr>
            <a:r>
              <a:rPr b="0" lang="en-US" sz="2800" spc="400" strike="noStrike" u="none" cap="all">
                <a:solidFill>
                  <a:schemeClr val="lt1"/>
                </a:solidFill>
                <a:uFillTx/>
                <a:latin typeface="Century Gothic Bold"/>
              </a:rPr>
              <a:t>Solution</a:t>
            </a:r>
            <a:endParaRPr b="0" lang="en-US" sz="2800" strike="noStrike" u="none">
              <a:solidFill>
                <a:schemeClr val="dk1"/>
              </a:solidFill>
              <a:uFillTx/>
              <a:latin typeface="Daytona Pro Light"/>
            </a:endParaRPr>
          </a:p>
        </p:txBody>
      </p:sp>
      <p:cxnSp>
        <p:nvCxnSpPr>
          <p:cNvPr id="484" name="Straight Connector 13">
            <a:extLst>
              <a:ext uri="{C183D7F6-B498-43B3-948B-1728B52AA6E4}">
                <adec:decorative xmlns:adec="http://schemas.microsoft.com/office/drawing/2017/decorative" val="1"/>
              </a:ext>
            </a:extLst>
          </p:cNvPr>
          <p:cNvCxnSpPr>
            <a:stCxn id="485" idx="6"/>
            <a:endCxn id="486" idx="2"/>
          </p:cNvCxnSpPr>
          <p:nvPr/>
        </p:nvCxnSpPr>
        <p:spPr>
          <a:xfrm>
            <a:off x="2171880" y="3645360"/>
            <a:ext cx="7623000" cy="360"/>
          </a:xfrm>
          <a:prstGeom prst="straightConnector1">
            <a:avLst/>
          </a:prstGeom>
          <a:ln w="6480">
            <a:solidFill>
              <a:schemeClr val="accent6"/>
            </a:solidFill>
            <a:miter/>
          </a:ln>
        </p:spPr>
      </p:cxnSp>
      <p:sp>
        <p:nvSpPr>
          <p:cNvPr id="487" name="Oval 16">
            <a:extLst>
              <a:ext uri="{C183D7F6-B498-43B3-948B-1728B52AA6E4}">
                <adec:decorative xmlns:adec="http://schemas.microsoft.com/office/drawing/2017/decorative" val="1"/>
              </a:ext>
            </a:extLst>
          </p:cNvPr>
          <p:cNvSpPr/>
          <p:nvPr/>
        </p:nvSpPr>
        <p:spPr>
          <a:xfrm>
            <a:off x="4084920" y="3172680"/>
            <a:ext cx="945360" cy="945360"/>
          </a:xfrm>
          <a:prstGeom prst="ellipse">
            <a:avLst/>
          </a:prstGeom>
          <a:solidFill>
            <a:schemeClr val="accent1"/>
          </a:solidFill>
          <a:ln w="19080">
            <a:solidFill>
              <a:schemeClr val="accent6"/>
            </a:solidFill>
            <a:miter/>
          </a:ln>
        </p:spPr>
        <p:style>
          <a:lnRef idx="0"/>
          <a:fillRef idx="0"/>
          <a:effectRef idx="0"/>
          <a:fontRef idx="minor"/>
        </p:style>
        <p:txBody>
          <a:bodyPr lIns="90000" rIns="90000" tIns="45000" bIns="45000" anchor="ctr">
            <a:noAutofit/>
          </a:bodyPr>
          <a:p>
            <a:endParaRPr b="0" lang="en-US" sz="1800" strike="noStrike" u="none">
              <a:solidFill>
                <a:schemeClr val="lt1"/>
              </a:solidFill>
              <a:uFillTx/>
              <a:latin typeface="Daytona Pro Light"/>
            </a:endParaRPr>
          </a:p>
        </p:txBody>
      </p:sp>
      <p:sp>
        <p:nvSpPr>
          <p:cNvPr id="488" name="Oval 18">
            <a:extLst>
              <a:ext uri="{C183D7F6-B498-43B3-948B-1728B52AA6E4}">
                <adec:decorative xmlns:adec="http://schemas.microsoft.com/office/drawing/2017/decorative" val="1"/>
              </a:ext>
            </a:extLst>
          </p:cNvPr>
          <p:cNvSpPr/>
          <p:nvPr/>
        </p:nvSpPr>
        <p:spPr>
          <a:xfrm>
            <a:off x="6943680" y="3174480"/>
            <a:ext cx="945360" cy="945360"/>
          </a:xfrm>
          <a:prstGeom prst="ellipse">
            <a:avLst/>
          </a:prstGeom>
          <a:solidFill>
            <a:schemeClr val="accent1"/>
          </a:solidFill>
          <a:ln w="19080">
            <a:solidFill>
              <a:schemeClr val="accent6"/>
            </a:solidFill>
            <a:miter/>
          </a:ln>
        </p:spPr>
        <p:style>
          <a:lnRef idx="0"/>
          <a:fillRef idx="0"/>
          <a:effectRef idx="0"/>
          <a:fontRef idx="minor"/>
        </p:style>
        <p:txBody>
          <a:bodyPr lIns="90000" rIns="90000" tIns="45000" bIns="45000" anchor="ctr">
            <a:noAutofit/>
          </a:bodyPr>
          <a:p>
            <a:endParaRPr b="0" lang="en-US" sz="1800" strike="noStrike" u="none">
              <a:solidFill>
                <a:schemeClr val="lt1"/>
              </a:solidFill>
              <a:uFillTx/>
              <a:latin typeface="Daytona Pro Light"/>
            </a:endParaRPr>
          </a:p>
        </p:txBody>
      </p:sp>
      <p:sp>
        <p:nvSpPr>
          <p:cNvPr id="486" name="Oval 19">
            <a:extLst>
              <a:ext uri="{C183D7F6-B498-43B3-948B-1728B52AA6E4}">
                <adec:decorative xmlns:adec="http://schemas.microsoft.com/office/drawing/2017/decorative" val="1"/>
              </a:ext>
            </a:extLst>
          </p:cNvPr>
          <p:cNvSpPr/>
          <p:nvPr/>
        </p:nvSpPr>
        <p:spPr>
          <a:xfrm>
            <a:off x="9794520" y="3172680"/>
            <a:ext cx="945360" cy="945360"/>
          </a:xfrm>
          <a:prstGeom prst="ellipse">
            <a:avLst/>
          </a:prstGeom>
          <a:solidFill>
            <a:schemeClr val="accent1"/>
          </a:solidFill>
          <a:ln w="19080">
            <a:solidFill>
              <a:schemeClr val="accent6"/>
            </a:solidFill>
            <a:miter/>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Daytona Pro Light"/>
            </a:endParaRPr>
          </a:p>
        </p:txBody>
      </p:sp>
      <p:sp>
        <p:nvSpPr>
          <p:cNvPr id="485" name="Oval 14">
            <a:extLst>
              <a:ext uri="{C183D7F6-B498-43B3-948B-1728B52AA6E4}">
                <adec:decorative xmlns:adec="http://schemas.microsoft.com/office/drawing/2017/decorative" val="1"/>
              </a:ext>
            </a:extLst>
          </p:cNvPr>
          <p:cNvSpPr/>
          <p:nvPr/>
        </p:nvSpPr>
        <p:spPr>
          <a:xfrm>
            <a:off x="1226520" y="3172680"/>
            <a:ext cx="945360" cy="945360"/>
          </a:xfrm>
          <a:prstGeom prst="ellipse">
            <a:avLst/>
          </a:prstGeom>
          <a:solidFill>
            <a:schemeClr val="accent1"/>
          </a:solidFill>
          <a:ln w="19080">
            <a:solidFill>
              <a:schemeClr val="accent6"/>
            </a:solidFill>
            <a:miter/>
          </a:ln>
        </p:spPr>
        <p:style>
          <a:lnRef idx="0"/>
          <a:fillRef idx="0"/>
          <a:effectRef idx="0"/>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Daytona Pro Light"/>
            </a:endParaRPr>
          </a:p>
        </p:txBody>
      </p:sp>
      <p:pic>
        <p:nvPicPr>
          <p:cNvPr id="489" name="Picture Placeholder 90" descr="market icon"/>
          <p:cNvPicPr/>
          <p:nvPr/>
        </p:nvPicPr>
        <p:blipFill>
          <a:blip r:embed="rId1"/>
          <a:stretch/>
        </p:blipFill>
        <p:spPr>
          <a:xfrm>
            <a:off x="1404720" y="3330000"/>
            <a:ext cx="603000" cy="603000"/>
          </a:xfrm>
          <a:prstGeom prst="rect">
            <a:avLst/>
          </a:prstGeom>
          <a:noFill/>
          <a:ln w="0">
            <a:noFill/>
          </a:ln>
        </p:spPr>
      </p:pic>
      <p:sp>
        <p:nvSpPr>
          <p:cNvPr id="490" name="PlaceHolder 2"/>
          <p:cNvSpPr>
            <a:spLocks noGrp="1"/>
          </p:cNvSpPr>
          <p:nvPr>
            <p:ph/>
          </p:nvPr>
        </p:nvSpPr>
        <p:spPr>
          <a:xfrm>
            <a:off x="379080" y="4231080"/>
            <a:ext cx="2640600" cy="364680"/>
          </a:xfrm>
          <a:prstGeom prst="rect">
            <a:avLst/>
          </a:prstGeom>
          <a:noFill/>
          <a:ln w="0">
            <a:noFill/>
          </a:ln>
        </p:spPr>
        <p:txBody>
          <a:bodyPr lIns="90000" rIns="90000" tIns="45000" bIns="45000" anchor="t">
            <a:noAutofit/>
          </a:bodyPr>
          <a:p>
            <a:pPr indent="0" algn="ctr" defTabSz="914400">
              <a:lnSpc>
                <a:spcPct val="90000"/>
              </a:lnSpc>
              <a:spcBef>
                <a:spcPts val="1001"/>
              </a:spcBef>
              <a:buNone/>
              <a:tabLst>
                <a:tab algn="l" pos="0"/>
              </a:tabLst>
            </a:pPr>
            <a:r>
              <a:rPr b="0" lang="en-US" sz="1600" spc="201" strike="noStrike" u="none">
                <a:solidFill>
                  <a:schemeClr val="accent6"/>
                </a:solidFill>
                <a:uFillTx/>
                <a:latin typeface="Century Gothic Bold"/>
              </a:rPr>
              <a:t>Close the gap</a:t>
            </a:r>
            <a:endParaRPr b="0" lang="en-US" sz="1600" strike="noStrike" u="none">
              <a:solidFill>
                <a:schemeClr val="dk1"/>
              </a:solidFill>
              <a:uFillTx/>
              <a:latin typeface="Daytona Pro Light"/>
            </a:endParaRPr>
          </a:p>
        </p:txBody>
      </p:sp>
      <p:pic>
        <p:nvPicPr>
          <p:cNvPr id="491" name="Picture Placeholder 91" descr="group of people icon"/>
          <p:cNvPicPr/>
          <p:nvPr/>
        </p:nvPicPr>
        <p:blipFill>
          <a:blip r:embed="rId2"/>
          <a:stretch/>
        </p:blipFill>
        <p:spPr>
          <a:xfrm>
            <a:off x="4267080" y="3330000"/>
            <a:ext cx="603000" cy="603000"/>
          </a:xfrm>
          <a:prstGeom prst="rect">
            <a:avLst/>
          </a:prstGeom>
          <a:noFill/>
          <a:ln w="0">
            <a:noFill/>
          </a:ln>
        </p:spPr>
      </p:pic>
      <p:sp>
        <p:nvSpPr>
          <p:cNvPr id="492" name="PlaceHolder 3"/>
          <p:cNvSpPr>
            <a:spLocks noGrp="1"/>
          </p:cNvSpPr>
          <p:nvPr>
            <p:ph/>
          </p:nvPr>
        </p:nvSpPr>
        <p:spPr>
          <a:xfrm>
            <a:off x="3237480" y="4234680"/>
            <a:ext cx="2640600" cy="364680"/>
          </a:xfrm>
          <a:prstGeom prst="rect">
            <a:avLst/>
          </a:prstGeom>
          <a:noFill/>
          <a:ln w="0">
            <a:noFill/>
          </a:ln>
        </p:spPr>
        <p:txBody>
          <a:bodyPr lIns="90000" rIns="90000" tIns="45000" bIns="45000" anchor="t">
            <a:noAutofit/>
          </a:bodyPr>
          <a:p>
            <a:pPr indent="0" algn="ctr" defTabSz="914400">
              <a:lnSpc>
                <a:spcPct val="90000"/>
              </a:lnSpc>
              <a:spcBef>
                <a:spcPts val="1001"/>
              </a:spcBef>
              <a:buNone/>
              <a:tabLst>
                <a:tab algn="l" pos="0"/>
              </a:tabLst>
            </a:pPr>
            <a:r>
              <a:rPr b="0" lang="en-US" sz="1600" spc="201" strike="noStrike" u="none">
                <a:solidFill>
                  <a:schemeClr val="accent6"/>
                </a:solidFill>
                <a:uFillTx/>
                <a:latin typeface="Century Gothic Bold"/>
              </a:rPr>
              <a:t>Target audience</a:t>
            </a:r>
            <a:endParaRPr b="0" lang="en-US" sz="1600" strike="noStrike" u="none">
              <a:solidFill>
                <a:schemeClr val="dk1"/>
              </a:solidFill>
              <a:uFillTx/>
              <a:latin typeface="Daytona Pro Light"/>
            </a:endParaRPr>
          </a:p>
        </p:txBody>
      </p:sp>
      <p:sp>
        <p:nvSpPr>
          <p:cNvPr id="493" name="PlaceHolder 4"/>
          <p:cNvSpPr>
            <a:spLocks noGrp="1"/>
          </p:cNvSpPr>
          <p:nvPr>
            <p:ph/>
          </p:nvPr>
        </p:nvSpPr>
        <p:spPr>
          <a:xfrm>
            <a:off x="3237480" y="4550040"/>
            <a:ext cx="2640600" cy="1616040"/>
          </a:xfrm>
          <a:prstGeom prst="rect">
            <a:avLst/>
          </a:prstGeom>
          <a:noFill/>
          <a:ln w="0">
            <a:noFill/>
          </a:ln>
        </p:spPr>
        <p:txBody>
          <a:bodyPr lIns="90000" rIns="90000" tIns="45000" bIns="45000" anchor="t">
            <a:noAutofit/>
          </a:bodyPr>
          <a:p>
            <a:pPr indent="0" algn="ctr" defTabSz="914400">
              <a:lnSpc>
                <a:spcPct val="150000"/>
              </a:lnSpc>
              <a:buNone/>
              <a:tabLst>
                <a:tab algn="l" pos="0"/>
              </a:tabLst>
            </a:pPr>
            <a:r>
              <a:rPr b="0" lang="en-US" sz="1400" strike="noStrike" u="none">
                <a:solidFill>
                  <a:schemeClr val="lt1"/>
                </a:solidFill>
                <a:uFillTx/>
                <a:latin typeface="Daytona Pro Light"/>
              </a:rPr>
              <a:t>Gen Z (18-25 years old)</a:t>
            </a:r>
            <a:endParaRPr b="0" lang="en-US" sz="1400" strike="noStrike" u="none">
              <a:solidFill>
                <a:schemeClr val="dk1"/>
              </a:solidFill>
              <a:uFillTx/>
              <a:latin typeface="Daytona Pro Light"/>
            </a:endParaRPr>
          </a:p>
        </p:txBody>
      </p:sp>
      <p:pic>
        <p:nvPicPr>
          <p:cNvPr id="494" name="Picture Placeholder 92" descr="piggy bank icon"/>
          <p:cNvPicPr/>
          <p:nvPr/>
        </p:nvPicPr>
        <p:blipFill>
          <a:blip r:embed="rId3"/>
          <a:stretch/>
        </p:blipFill>
        <p:spPr>
          <a:xfrm>
            <a:off x="7109280" y="3330000"/>
            <a:ext cx="603000" cy="603000"/>
          </a:xfrm>
          <a:prstGeom prst="rect">
            <a:avLst/>
          </a:prstGeom>
          <a:noFill/>
          <a:ln w="0">
            <a:noFill/>
          </a:ln>
        </p:spPr>
      </p:pic>
      <p:sp>
        <p:nvSpPr>
          <p:cNvPr id="495" name="PlaceHolder 5"/>
          <p:cNvSpPr>
            <a:spLocks noGrp="1"/>
          </p:cNvSpPr>
          <p:nvPr>
            <p:ph/>
          </p:nvPr>
        </p:nvSpPr>
        <p:spPr>
          <a:xfrm>
            <a:off x="6095880" y="4218480"/>
            <a:ext cx="2640600" cy="364680"/>
          </a:xfrm>
          <a:prstGeom prst="rect">
            <a:avLst/>
          </a:prstGeom>
          <a:noFill/>
          <a:ln w="0">
            <a:noFill/>
          </a:ln>
        </p:spPr>
        <p:txBody>
          <a:bodyPr lIns="90000" rIns="90000" tIns="45000" bIns="45000" anchor="t">
            <a:noAutofit/>
          </a:bodyPr>
          <a:p>
            <a:pPr indent="0" algn="ctr" defTabSz="914400">
              <a:lnSpc>
                <a:spcPct val="90000"/>
              </a:lnSpc>
              <a:spcBef>
                <a:spcPts val="1001"/>
              </a:spcBef>
              <a:buNone/>
              <a:tabLst>
                <a:tab algn="l" pos="0"/>
              </a:tabLst>
            </a:pPr>
            <a:r>
              <a:rPr b="0" lang="en-US" sz="1600" spc="201" strike="noStrike" u="none">
                <a:solidFill>
                  <a:schemeClr val="accent6"/>
                </a:solidFill>
                <a:uFillTx/>
                <a:latin typeface="Century Gothic Bold"/>
              </a:rPr>
              <a:t>Cost savings</a:t>
            </a:r>
            <a:endParaRPr b="0" lang="en-US" sz="1600" strike="noStrike" u="none">
              <a:solidFill>
                <a:schemeClr val="dk1"/>
              </a:solidFill>
              <a:uFillTx/>
              <a:latin typeface="Daytona Pro Light"/>
            </a:endParaRPr>
          </a:p>
        </p:txBody>
      </p:sp>
      <p:sp>
        <p:nvSpPr>
          <p:cNvPr id="496" name="PlaceHolder 6"/>
          <p:cNvSpPr>
            <a:spLocks noGrp="1"/>
          </p:cNvSpPr>
          <p:nvPr>
            <p:ph/>
          </p:nvPr>
        </p:nvSpPr>
        <p:spPr>
          <a:xfrm>
            <a:off x="6095880" y="4533840"/>
            <a:ext cx="2640600" cy="1616040"/>
          </a:xfrm>
          <a:prstGeom prst="rect">
            <a:avLst/>
          </a:prstGeom>
          <a:noFill/>
          <a:ln w="0">
            <a:noFill/>
          </a:ln>
        </p:spPr>
        <p:txBody>
          <a:bodyPr lIns="90000" rIns="90000" tIns="45000" bIns="45000" anchor="t">
            <a:noAutofit/>
          </a:bodyPr>
          <a:p>
            <a:pPr indent="0" algn="ctr" defTabSz="914400">
              <a:lnSpc>
                <a:spcPct val="150000"/>
              </a:lnSpc>
              <a:buNone/>
              <a:tabLst>
                <a:tab algn="l" pos="0"/>
              </a:tabLst>
            </a:pPr>
            <a:r>
              <a:rPr b="0" lang="en-US" sz="1400" strike="noStrike" u="none">
                <a:solidFill>
                  <a:schemeClr val="lt1"/>
                </a:solidFill>
                <a:uFillTx/>
                <a:latin typeface="Daytona Pro Light"/>
              </a:rPr>
              <a:t>Reduce expenses for replacement products </a:t>
            </a:r>
            <a:endParaRPr b="0" lang="en-US" sz="1400" strike="noStrike" u="none">
              <a:solidFill>
                <a:schemeClr val="dk1"/>
              </a:solidFill>
              <a:uFillTx/>
              <a:latin typeface="Daytona Pro Light"/>
            </a:endParaRPr>
          </a:p>
        </p:txBody>
      </p:sp>
      <p:pic>
        <p:nvPicPr>
          <p:cNvPr id="497" name="Picture Placeholder 93" descr="stack of papers icon"/>
          <p:cNvPicPr/>
          <p:nvPr/>
        </p:nvPicPr>
        <p:blipFill>
          <a:blip r:embed="rId4"/>
          <a:stretch/>
        </p:blipFill>
        <p:spPr>
          <a:xfrm>
            <a:off x="9972000" y="3330000"/>
            <a:ext cx="603000" cy="603000"/>
          </a:xfrm>
          <a:prstGeom prst="rect">
            <a:avLst/>
          </a:prstGeom>
          <a:noFill/>
          <a:ln w="0">
            <a:noFill/>
          </a:ln>
        </p:spPr>
      </p:pic>
      <p:sp>
        <p:nvSpPr>
          <p:cNvPr id="498" name="PlaceHolder 7"/>
          <p:cNvSpPr>
            <a:spLocks noGrp="1"/>
          </p:cNvSpPr>
          <p:nvPr>
            <p:ph/>
          </p:nvPr>
        </p:nvSpPr>
        <p:spPr>
          <a:xfrm>
            <a:off x="8947080" y="4218480"/>
            <a:ext cx="2640600" cy="364680"/>
          </a:xfrm>
          <a:prstGeom prst="rect">
            <a:avLst/>
          </a:prstGeom>
          <a:noFill/>
          <a:ln w="0">
            <a:noFill/>
          </a:ln>
        </p:spPr>
        <p:txBody>
          <a:bodyPr lIns="90000" rIns="90000" tIns="45000" bIns="45000" anchor="t">
            <a:noAutofit/>
          </a:bodyPr>
          <a:p>
            <a:pPr indent="0" algn="ctr" defTabSz="914400">
              <a:lnSpc>
                <a:spcPct val="90000"/>
              </a:lnSpc>
              <a:spcBef>
                <a:spcPts val="1001"/>
              </a:spcBef>
              <a:buNone/>
              <a:tabLst>
                <a:tab algn="l" pos="0"/>
              </a:tabLst>
            </a:pPr>
            <a:r>
              <a:rPr b="0" lang="en-US" sz="1600" spc="201" strike="noStrike" u="none">
                <a:solidFill>
                  <a:schemeClr val="accent6"/>
                </a:solidFill>
                <a:uFillTx/>
                <a:latin typeface="Century Gothic Bold"/>
              </a:rPr>
              <a:t>Easy to use</a:t>
            </a:r>
            <a:endParaRPr b="0" lang="en-US" sz="1600" strike="noStrike" u="none">
              <a:solidFill>
                <a:schemeClr val="dk1"/>
              </a:solidFill>
              <a:uFillTx/>
              <a:latin typeface="Daytona Pro Light"/>
            </a:endParaRPr>
          </a:p>
        </p:txBody>
      </p:sp>
      <p:sp>
        <p:nvSpPr>
          <p:cNvPr id="499" name="PlaceHolder 8"/>
          <p:cNvSpPr>
            <a:spLocks noGrp="1"/>
          </p:cNvSpPr>
          <p:nvPr>
            <p:ph/>
          </p:nvPr>
        </p:nvSpPr>
        <p:spPr>
          <a:xfrm>
            <a:off x="8947080" y="4533840"/>
            <a:ext cx="2640600" cy="1616040"/>
          </a:xfrm>
          <a:prstGeom prst="rect">
            <a:avLst/>
          </a:prstGeom>
          <a:noFill/>
          <a:ln w="0">
            <a:noFill/>
          </a:ln>
        </p:spPr>
        <p:txBody>
          <a:bodyPr lIns="90000" rIns="90000" tIns="45000" bIns="45000" anchor="t">
            <a:noAutofit/>
          </a:bodyPr>
          <a:p>
            <a:pPr indent="0" algn="ctr" defTabSz="914400">
              <a:lnSpc>
                <a:spcPct val="150000"/>
              </a:lnSpc>
              <a:buNone/>
              <a:tabLst>
                <a:tab algn="l" pos="0"/>
              </a:tabLst>
            </a:pPr>
            <a:r>
              <a:rPr b="0" lang="en-US" sz="1400" strike="noStrike" u="none">
                <a:solidFill>
                  <a:schemeClr val="lt1"/>
                </a:solidFill>
                <a:uFillTx/>
                <a:latin typeface="Daytona Pro Light"/>
              </a:rPr>
              <a:t>Simple design that gives customers the targeted information they need​</a:t>
            </a:r>
            <a:endParaRPr b="0" lang="en-US" sz="1400" strike="noStrike" u="none">
              <a:solidFill>
                <a:schemeClr val="dk1"/>
              </a:solidFill>
              <a:uFillTx/>
              <a:latin typeface="Daytona Pro Light"/>
            </a:endParaRPr>
          </a:p>
          <a:p>
            <a:pPr indent="0" algn="ctr" defTabSz="914400">
              <a:lnSpc>
                <a:spcPct val="150000"/>
              </a:lnSpc>
              <a:buNone/>
              <a:tabLst>
                <a:tab algn="l" pos="0"/>
              </a:tabLst>
            </a:pPr>
            <a:endParaRPr b="0" lang="en-US" sz="1400" strike="noStrike" u="none">
              <a:solidFill>
                <a:schemeClr val="dk1"/>
              </a:solidFill>
              <a:uFillTx/>
              <a:latin typeface="Daytona Pro Light"/>
            </a:endParaRPr>
          </a:p>
        </p:txBody>
      </p:sp>
      <p:sp>
        <p:nvSpPr>
          <p:cNvPr id="500" name="PlaceHolder 9"/>
          <p:cNvSpPr>
            <a:spLocks noGrp="1"/>
          </p:cNvSpPr>
          <p:nvPr>
            <p:ph type="ftr" idx="66"/>
          </p:nvPr>
        </p:nvSpPr>
        <p:spPr>
          <a:xfrm rot="5400000">
            <a:off x="10541520" y="1408320"/>
            <a:ext cx="2770200" cy="364680"/>
          </a:xfrm>
          <a:prstGeom prst="rect">
            <a:avLst/>
          </a:prstGeom>
          <a:noFill/>
          <a:ln w="0">
            <a:noFill/>
          </a:ln>
        </p:spPr>
        <p:txBody>
          <a:bodyPr lIns="90000" rIns="90000" tIns="45000" bIns="45000" anchor="ctr">
            <a:noAutofit/>
          </a:bodyPr>
          <a:lstStyle>
            <a:lvl1pPr indent="0" algn="r" defTabSz="914400">
              <a:lnSpc>
                <a:spcPct val="100000"/>
              </a:lnSpc>
              <a:buNone/>
              <a:defRPr b="0" lang="en-US" sz="900" spc="400" strike="noStrike" u="none" cap="all">
                <a:solidFill>
                  <a:schemeClr val="lt1"/>
                </a:solidFill>
                <a:uFillTx/>
                <a:latin typeface="Century Gothic Bold"/>
              </a:defRPr>
            </a:lvl1pPr>
          </a:lstStyle>
          <a:p>
            <a:pPr indent="0" algn="r" defTabSz="914400">
              <a:lnSpc>
                <a:spcPct val="100000"/>
              </a:lnSpc>
              <a:buNone/>
            </a:pPr>
            <a:r>
              <a:rPr b="0" lang="en-US" sz="900" spc="400" strike="noStrike" u="none" cap="all">
                <a:solidFill>
                  <a:schemeClr val="lt1"/>
                </a:solidFill>
                <a:uFillTx/>
                <a:latin typeface="Century Gothic Bold"/>
              </a:rPr>
              <a:t>PRESENTATION TITLE</a:t>
            </a:r>
            <a:endParaRPr b="0" lang="en-US" sz="900" strike="noStrike" u="none">
              <a:solidFill>
                <a:srgbClr val="ffffff"/>
              </a:solidFill>
              <a:uFillTx/>
              <a:latin typeface="Times New Roman"/>
            </a:endParaRPr>
          </a:p>
        </p:txBody>
      </p:sp>
      <p:sp>
        <p:nvSpPr>
          <p:cNvPr id="501" name="PlaceHolder 10"/>
          <p:cNvSpPr>
            <a:spLocks noGrp="1"/>
          </p:cNvSpPr>
          <p:nvPr>
            <p:ph type="sldNum" idx="67"/>
          </p:nvPr>
        </p:nvSpPr>
        <p:spPr>
          <a:xfrm>
            <a:off x="11518920" y="3164760"/>
            <a:ext cx="545400" cy="579600"/>
          </a:xfrm>
          <a:prstGeom prst="rect">
            <a:avLst/>
          </a:prstGeom>
          <a:noFill/>
          <a:ln w="0">
            <a:noFill/>
          </a:ln>
        </p:spPr>
        <p:txBody>
          <a:bodyPr lIns="90000" rIns="90000" tIns="45000" bIns="45000" anchor="ctr">
            <a:noAutofit/>
          </a:bodyPr>
          <a:lstStyle>
            <a:lvl1pPr indent="0" algn="r" defTabSz="914400">
              <a:lnSpc>
                <a:spcPct val="100000"/>
              </a:lnSpc>
              <a:buNone/>
              <a:defRPr b="0" lang="en-US" sz="1600" strike="noStrike" u="none">
                <a:solidFill>
                  <a:schemeClr val="accent6"/>
                </a:solidFill>
                <a:uFillTx/>
                <a:latin typeface="Daytona Pro Light"/>
              </a:defRPr>
            </a:lvl1pPr>
          </a:lstStyle>
          <a:p>
            <a:pPr indent="0" algn="r" defTabSz="914400">
              <a:lnSpc>
                <a:spcPct val="100000"/>
              </a:lnSpc>
              <a:buNone/>
            </a:pPr>
            <a:fld id="{62ECA806-55EB-495C-85D3-B95C602B1E11}" type="slidenum">
              <a:rPr b="0" lang="en-US" sz="1600" strike="noStrike" u="none">
                <a:solidFill>
                  <a:schemeClr val="accent6"/>
                </a:solidFill>
                <a:uFillTx/>
                <a:latin typeface="Daytona Pro Light"/>
              </a:rPr>
              <a:t>&lt;number&gt;</a:t>
            </a:fld>
            <a:endParaRPr b="0" lang="en-US" sz="1600" strike="noStrike" u="none">
              <a:solidFill>
                <a:srgbClr val="ffffff"/>
              </a:solidFill>
              <a:uFillTx/>
              <a:latin typeface="Times New Roman"/>
            </a:endParaRPr>
          </a:p>
        </p:txBody>
      </p:sp>
      <p:sp>
        <p:nvSpPr>
          <p:cNvPr id="502" name=""/>
          <p:cNvSpPr/>
          <p:nvPr/>
        </p:nvSpPr>
        <p:spPr>
          <a:xfrm>
            <a:off x="0" y="0"/>
            <a:ext cx="9144000" cy="6858000"/>
          </a:xfrm>
          <a:prstGeom prst="rect">
            <a:avLst/>
          </a:prstGeom>
          <a:solidFill>
            <a:srgbClr val="ffffff"/>
          </a:solidFill>
          <a:ln w="0">
            <a:solidFill>
              <a:srgbClr val="3465a4"/>
            </a:solidFill>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pic>
        <p:nvPicPr>
          <p:cNvPr id="503" name="" descr=""/>
          <p:cNvPicPr/>
          <p:nvPr/>
        </p:nvPicPr>
        <p:blipFill>
          <a:blip r:embed="rId5"/>
          <a:stretch/>
        </p:blipFill>
        <p:spPr>
          <a:xfrm>
            <a:off x="7291800" y="0"/>
            <a:ext cx="5052600" cy="6858000"/>
          </a:xfrm>
          <a:prstGeom prst="rect">
            <a:avLst/>
          </a:prstGeom>
          <a:noFill/>
          <a:ln w="0">
            <a:noFill/>
          </a:ln>
        </p:spPr>
      </p:pic>
      <p:sp>
        <p:nvSpPr>
          <p:cNvPr id="504" name="PlaceHolder 11"/>
          <p:cNvSpPr>
            <a:spLocks noGrp="1"/>
          </p:cNvSpPr>
          <p:nvPr>
            <p:ph/>
          </p:nvPr>
        </p:nvSpPr>
        <p:spPr>
          <a:xfrm>
            <a:off x="0" y="0"/>
            <a:ext cx="7291800" cy="6858000"/>
          </a:xfrm>
          <a:prstGeom prst="rect">
            <a:avLst/>
          </a:prstGeom>
          <a:noFill/>
          <a:ln w="0">
            <a:noFill/>
          </a:ln>
        </p:spPr>
        <p:txBody>
          <a:bodyPr lIns="90000" rIns="90000" tIns="45000" bIns="45000" anchor="t">
            <a:noAutofit/>
          </a:bodyPr>
          <a:p>
            <a:pPr indent="0" defTabSz="914400">
              <a:lnSpc>
                <a:spcPct val="150000"/>
              </a:lnSpc>
              <a:spcBef>
                <a:spcPts val="1191"/>
              </a:spcBef>
              <a:spcAft>
                <a:spcPts val="992"/>
              </a:spcAft>
              <a:buNone/>
              <a:tabLst>
                <a:tab algn="l" pos="0"/>
              </a:tabLst>
            </a:pPr>
            <a:r>
              <a:rPr b="1" lang="en-ZA" sz="2000" strike="noStrike" u="none">
                <a:solidFill>
                  <a:schemeClr val="dk1"/>
                </a:solidFill>
                <a:uFillTx/>
                <a:latin typeface="Daytona Pro Light"/>
              </a:rPr>
              <a:t>Applications of Nanotechnology in Computers and Information Technology </a:t>
            </a:r>
            <a:endParaRPr b="0" lang="en-US" sz="2000" strike="noStrike" u="none">
              <a:solidFill>
                <a:schemeClr val="dk1"/>
              </a:solidFill>
              <a:uFillTx/>
              <a:latin typeface="Daytona Pro Light"/>
            </a:endParaRPr>
          </a:p>
          <a:p>
            <a:pPr indent="0" defTabSz="914400">
              <a:lnSpc>
                <a:spcPct val="150000"/>
              </a:lnSpc>
              <a:spcBef>
                <a:spcPts val="1191"/>
              </a:spcBef>
              <a:spcAft>
                <a:spcPts val="992"/>
              </a:spcAft>
              <a:buNone/>
              <a:tabLst>
                <a:tab algn="l" pos="0"/>
              </a:tabLst>
            </a:pPr>
            <a:r>
              <a:rPr b="1" lang="en-ZA" sz="1800" strike="noStrike" u="none">
                <a:solidFill>
                  <a:schemeClr val="dk1"/>
                </a:solidFill>
                <a:uFillTx/>
                <a:latin typeface="Daytona Pro Light"/>
              </a:rPr>
              <a:t>High-Density Data Storage:</a:t>
            </a:r>
            <a:endParaRPr b="0" lang="en-US" sz="1800" strike="noStrike" u="none">
              <a:solidFill>
                <a:schemeClr val="dk1"/>
              </a:solidFill>
              <a:uFillTx/>
              <a:latin typeface="Daytona Pro Light"/>
            </a:endParaRPr>
          </a:p>
          <a:p>
            <a:pPr indent="0" defTabSz="914400">
              <a:lnSpc>
                <a:spcPct val="150000"/>
              </a:lnSpc>
              <a:spcBef>
                <a:spcPts val="1191"/>
              </a:spcBef>
              <a:spcAft>
                <a:spcPts val="992"/>
              </a:spcAft>
              <a:buNone/>
              <a:tabLst>
                <a:tab algn="l" pos="0"/>
              </a:tabLst>
            </a:pPr>
            <a:r>
              <a:rPr b="0" lang="en-ZA" sz="1600" strike="noStrike" u="none">
                <a:solidFill>
                  <a:schemeClr val="dk1"/>
                </a:solidFill>
                <a:uFillTx/>
                <a:latin typeface="Daytona Pro Light"/>
              </a:rPr>
              <a:t>* Used in hard drives to increase storage capacity without increasing physical size. </a:t>
            </a:r>
            <a:endParaRPr b="0" lang="en-US" sz="1600" strike="noStrike" u="none">
              <a:solidFill>
                <a:schemeClr val="dk1"/>
              </a:solidFill>
              <a:uFillTx/>
              <a:latin typeface="Daytona Pro Light"/>
            </a:endParaRPr>
          </a:p>
          <a:p>
            <a:pPr indent="0" defTabSz="914400">
              <a:lnSpc>
                <a:spcPct val="150000"/>
              </a:lnSpc>
              <a:spcBef>
                <a:spcPts val="1191"/>
              </a:spcBef>
              <a:spcAft>
                <a:spcPts val="992"/>
              </a:spcAft>
              <a:buNone/>
              <a:tabLst>
                <a:tab algn="l" pos="0"/>
              </a:tabLst>
            </a:pPr>
            <a:r>
              <a:rPr b="0" lang="en-ZA" sz="1600" strike="noStrike" u="none">
                <a:solidFill>
                  <a:schemeClr val="dk1"/>
                </a:solidFill>
                <a:uFillTx/>
                <a:latin typeface="Daytona Pro Light"/>
              </a:rPr>
              <a:t>* Nanoscale materials enable faster and more reliable storage devices Uses nanotechnology to create high-speed memory with lower power requirements.</a:t>
            </a:r>
            <a:endParaRPr b="0" lang="en-US" sz="1600" strike="noStrike" u="none">
              <a:solidFill>
                <a:schemeClr val="dk1"/>
              </a:solidFill>
              <a:uFillTx/>
              <a:latin typeface="Daytona Pro Light"/>
            </a:endParaRPr>
          </a:p>
          <a:p>
            <a:pPr indent="0" defTabSz="914400">
              <a:lnSpc>
                <a:spcPct val="150000"/>
              </a:lnSpc>
              <a:spcBef>
                <a:spcPts val="1191"/>
              </a:spcBef>
              <a:spcAft>
                <a:spcPts val="992"/>
              </a:spcAft>
              <a:buNone/>
              <a:tabLst>
                <a:tab algn="l" pos="0"/>
              </a:tabLst>
            </a:pPr>
            <a:r>
              <a:rPr b="1" lang="en-ZA" sz="1800" strike="noStrike" u="none">
                <a:solidFill>
                  <a:schemeClr val="dk1"/>
                </a:solidFill>
                <a:uFillTx/>
                <a:latin typeface="Daytona Pro Light"/>
              </a:rPr>
              <a:t> </a:t>
            </a:r>
            <a:r>
              <a:rPr b="1" lang="en-ZA" sz="1800" strike="noStrike" u="none">
                <a:solidFill>
                  <a:schemeClr val="dk1"/>
                </a:solidFill>
                <a:uFillTx/>
                <a:latin typeface="Daytona Pro Light"/>
              </a:rPr>
              <a:t>Artificial Intelligence (AI) Hardware:</a:t>
            </a:r>
            <a:endParaRPr b="0" lang="en-US" sz="1800" strike="noStrike" u="none">
              <a:solidFill>
                <a:schemeClr val="dk1"/>
              </a:solidFill>
              <a:uFillTx/>
              <a:latin typeface="Daytona Pro Light"/>
            </a:endParaRPr>
          </a:p>
          <a:p>
            <a:pPr indent="0" defTabSz="914400">
              <a:lnSpc>
                <a:spcPct val="150000"/>
              </a:lnSpc>
              <a:spcBef>
                <a:spcPts val="1191"/>
              </a:spcBef>
              <a:spcAft>
                <a:spcPts val="992"/>
              </a:spcAft>
              <a:buNone/>
              <a:tabLst>
                <a:tab algn="l" pos="0"/>
              </a:tabLst>
            </a:pPr>
            <a:r>
              <a:rPr b="0" lang="en-ZA" sz="1600" strike="noStrike" u="none">
                <a:solidFill>
                  <a:schemeClr val="dk1"/>
                </a:solidFill>
                <a:uFillTx/>
                <a:latin typeface="Daytona Pro Light"/>
              </a:rPr>
              <a:t> </a:t>
            </a:r>
            <a:r>
              <a:rPr b="0" lang="en-ZA" sz="1600" strike="noStrike" u="none">
                <a:solidFill>
                  <a:schemeClr val="dk1"/>
                </a:solidFill>
                <a:uFillTx/>
                <a:latin typeface="Daytona Pro Light"/>
              </a:rPr>
              <a:t>* High-speed processors designed for AI computations.</a:t>
            </a:r>
            <a:endParaRPr b="0" lang="en-US" sz="1600" strike="noStrike" u="none">
              <a:solidFill>
                <a:schemeClr val="dk1"/>
              </a:solidFill>
              <a:uFillTx/>
              <a:latin typeface="Daytona Pro Light"/>
            </a:endParaRPr>
          </a:p>
          <a:p>
            <a:pPr indent="0" defTabSz="914400">
              <a:lnSpc>
                <a:spcPct val="150000"/>
              </a:lnSpc>
              <a:spcBef>
                <a:spcPts val="1191"/>
              </a:spcBef>
              <a:spcAft>
                <a:spcPts val="992"/>
              </a:spcAft>
              <a:buNone/>
              <a:tabLst>
                <a:tab algn="l" pos="0"/>
              </a:tabLst>
            </a:pPr>
            <a:r>
              <a:rPr b="0" lang="en-ZA" sz="1600" strike="noStrike" u="none">
                <a:solidFill>
                  <a:schemeClr val="dk1"/>
                </a:solidFill>
                <a:uFillTx/>
                <a:latin typeface="Daytona Pro Light"/>
              </a:rPr>
              <a:t>*  Nanotechnology mimics neural networks, leading to breakthroughs in AI and machine learning. </a:t>
            </a:r>
            <a:endParaRPr b="0" lang="en-US" sz="1600" strike="noStrike" u="none">
              <a:solidFill>
                <a:schemeClr val="dk1"/>
              </a:solidFill>
              <a:uFillTx/>
              <a:latin typeface="Daytona Pro Light"/>
            </a:endParaRPr>
          </a:p>
          <a:p>
            <a:pPr indent="0" defTabSz="914400">
              <a:lnSpc>
                <a:spcPct val="150000"/>
              </a:lnSpc>
              <a:spcBef>
                <a:spcPts val="1191"/>
              </a:spcBef>
              <a:spcAft>
                <a:spcPts val="992"/>
              </a:spcAft>
              <a:buNone/>
              <a:tabLst>
                <a:tab algn="l" pos="0"/>
              </a:tabLst>
            </a:pPr>
            <a:endParaRPr b="0" lang="en-US" sz="1600" strike="noStrike" u="none">
              <a:solidFill>
                <a:schemeClr val="dk1"/>
              </a:solidFill>
              <a:uFillTx/>
              <a:latin typeface="Daytona Pro Light"/>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 name="PlaceHolder 1"/>
          <p:cNvSpPr>
            <a:spLocks noGrp="1"/>
          </p:cNvSpPr>
          <p:nvPr>
            <p:ph type="title"/>
          </p:nvPr>
        </p:nvSpPr>
        <p:spPr>
          <a:xfrm>
            <a:off x="4196160" y="690840"/>
            <a:ext cx="4935960" cy="575640"/>
          </a:xfrm>
          <a:prstGeom prst="rect">
            <a:avLst/>
          </a:prstGeom>
          <a:noFill/>
          <a:ln w="0">
            <a:noFill/>
          </a:ln>
        </p:spPr>
        <p:txBody>
          <a:bodyPr lIns="90000" rIns="90000" tIns="45000" bIns="45000" anchor="t">
            <a:noAutofit/>
          </a:bodyPr>
          <a:p>
            <a:pPr indent="0" defTabSz="914400">
              <a:lnSpc>
                <a:spcPct val="90000"/>
              </a:lnSpc>
              <a:buNone/>
            </a:pPr>
            <a:r>
              <a:rPr b="0" lang="en-US" sz="2800" spc="400" strike="noStrike" u="none" cap="all">
                <a:solidFill>
                  <a:schemeClr val="lt1"/>
                </a:solidFill>
                <a:uFillTx/>
                <a:latin typeface="Century Gothic Bold"/>
              </a:rPr>
              <a:t>Product Overview</a:t>
            </a:r>
            <a:endParaRPr b="0" lang="en-US" sz="2800" strike="noStrike" u="none">
              <a:solidFill>
                <a:schemeClr val="dk1"/>
              </a:solidFill>
              <a:uFillTx/>
              <a:latin typeface="Daytona Pro Light"/>
            </a:endParaRPr>
          </a:p>
        </p:txBody>
      </p:sp>
      <p:pic>
        <p:nvPicPr>
          <p:cNvPr id="506" name="Picture Placeholder 41" descr="box icon"/>
          <p:cNvPicPr/>
          <p:nvPr/>
        </p:nvPicPr>
        <p:blipFill>
          <a:blip r:embed="rId1"/>
          <a:srcRect l="358" t="0" r="358" b="0"/>
          <a:stretch/>
        </p:blipFill>
        <p:spPr>
          <a:xfrm>
            <a:off x="4190040" y="1818720"/>
            <a:ext cx="603000" cy="603000"/>
          </a:xfrm>
          <a:prstGeom prst="rect">
            <a:avLst/>
          </a:prstGeom>
          <a:noFill/>
          <a:ln w="0">
            <a:noFill/>
          </a:ln>
        </p:spPr>
      </p:pic>
      <p:sp>
        <p:nvSpPr>
          <p:cNvPr id="507" name="PlaceHolder 2"/>
          <p:cNvSpPr>
            <a:spLocks noGrp="1"/>
          </p:cNvSpPr>
          <p:nvPr>
            <p:ph/>
          </p:nvPr>
        </p:nvSpPr>
        <p:spPr>
          <a:xfrm>
            <a:off x="4190040" y="2568600"/>
            <a:ext cx="3008160" cy="347760"/>
          </a:xfrm>
          <a:prstGeom prst="rect">
            <a:avLst/>
          </a:prstGeom>
          <a:noFill/>
          <a:ln w="0">
            <a:noFill/>
          </a:ln>
        </p:spPr>
        <p:txBody>
          <a:bodyPr lIns="90000" rIns="90000" tIns="45000" bIns="45000" anchor="t">
            <a:noAutofit/>
          </a:bodyPr>
          <a:p>
            <a:pPr indent="0" defTabSz="914400">
              <a:lnSpc>
                <a:spcPct val="90000"/>
              </a:lnSpc>
              <a:spcBef>
                <a:spcPts val="1001"/>
              </a:spcBef>
              <a:buNone/>
              <a:tabLst>
                <a:tab algn="l" pos="0"/>
              </a:tabLst>
            </a:pPr>
            <a:r>
              <a:rPr b="0" lang="en-US" sz="1600" spc="201" strike="noStrike" u="none">
                <a:solidFill>
                  <a:schemeClr val="accent6"/>
                </a:solidFill>
                <a:uFillTx/>
                <a:latin typeface="Century Gothic Bold"/>
              </a:rPr>
              <a:t>Unique</a:t>
            </a:r>
            <a:endParaRPr b="0" lang="en-US" sz="1600" strike="noStrike" u="none">
              <a:solidFill>
                <a:schemeClr val="dk1"/>
              </a:solidFill>
              <a:uFillTx/>
              <a:latin typeface="Daytona Pro Light"/>
            </a:endParaRPr>
          </a:p>
        </p:txBody>
      </p:sp>
      <p:pic>
        <p:nvPicPr>
          <p:cNvPr id="508" name="Picture Placeholder 42" descr="market icon"/>
          <p:cNvPicPr/>
          <p:nvPr/>
        </p:nvPicPr>
        <p:blipFill>
          <a:blip r:embed="rId2"/>
          <a:stretch/>
        </p:blipFill>
        <p:spPr>
          <a:xfrm>
            <a:off x="7913880" y="1818720"/>
            <a:ext cx="603000" cy="603000"/>
          </a:xfrm>
          <a:prstGeom prst="rect">
            <a:avLst/>
          </a:prstGeom>
          <a:noFill/>
          <a:ln w="0">
            <a:noFill/>
          </a:ln>
        </p:spPr>
      </p:pic>
      <p:sp>
        <p:nvSpPr>
          <p:cNvPr id="509" name="PlaceHolder 3"/>
          <p:cNvSpPr>
            <a:spLocks noGrp="1"/>
          </p:cNvSpPr>
          <p:nvPr>
            <p:ph/>
          </p:nvPr>
        </p:nvSpPr>
        <p:spPr>
          <a:xfrm>
            <a:off x="7913880" y="2568600"/>
            <a:ext cx="3008160" cy="347760"/>
          </a:xfrm>
          <a:prstGeom prst="rect">
            <a:avLst/>
          </a:prstGeom>
          <a:noFill/>
          <a:ln w="0">
            <a:noFill/>
          </a:ln>
        </p:spPr>
        <p:txBody>
          <a:bodyPr lIns="90000" rIns="90000" tIns="45000" bIns="45000" anchor="t">
            <a:noAutofit/>
          </a:bodyPr>
          <a:p>
            <a:pPr indent="0" defTabSz="914400">
              <a:lnSpc>
                <a:spcPct val="90000"/>
              </a:lnSpc>
              <a:spcBef>
                <a:spcPts val="1001"/>
              </a:spcBef>
              <a:buNone/>
              <a:tabLst>
                <a:tab algn="l" pos="0"/>
              </a:tabLst>
            </a:pPr>
            <a:r>
              <a:rPr b="0" lang="en-US" sz="1600" spc="201" strike="noStrike" u="none">
                <a:solidFill>
                  <a:schemeClr val="accent6"/>
                </a:solidFill>
                <a:uFillTx/>
                <a:latin typeface="Century Gothic Bold"/>
              </a:rPr>
              <a:t>First to market</a:t>
            </a:r>
            <a:endParaRPr b="0" lang="en-US" sz="1600" strike="noStrike" u="none">
              <a:solidFill>
                <a:schemeClr val="dk1"/>
              </a:solidFill>
              <a:uFillTx/>
              <a:latin typeface="Daytona Pro Light"/>
            </a:endParaRPr>
          </a:p>
        </p:txBody>
      </p:sp>
      <p:sp>
        <p:nvSpPr>
          <p:cNvPr id="510" name="PlaceHolder 4"/>
          <p:cNvSpPr>
            <a:spLocks noGrp="1"/>
          </p:cNvSpPr>
          <p:nvPr>
            <p:ph/>
          </p:nvPr>
        </p:nvSpPr>
        <p:spPr>
          <a:xfrm>
            <a:off x="7913880" y="2862000"/>
            <a:ext cx="3008160" cy="636480"/>
          </a:xfrm>
          <a:prstGeom prst="rect">
            <a:avLst/>
          </a:prstGeom>
          <a:noFill/>
          <a:ln w="0">
            <a:noFill/>
          </a:ln>
        </p:spPr>
        <p:txBody>
          <a:bodyPr lIns="90000" rIns="90000" tIns="45000" bIns="45000" anchor="t">
            <a:noAutofit/>
          </a:bodyPr>
          <a:p>
            <a:pPr indent="0" defTabSz="914400">
              <a:lnSpc>
                <a:spcPct val="150000"/>
              </a:lnSpc>
              <a:buNone/>
              <a:tabLst>
                <a:tab algn="l" pos="0"/>
              </a:tabLst>
            </a:pPr>
            <a:r>
              <a:rPr b="0" lang="en-ZA" sz="1400" strike="noStrike" u="none">
                <a:solidFill>
                  <a:schemeClr val="lt1"/>
                </a:solidFill>
                <a:uFillTx/>
                <a:latin typeface="Daytona Pro Light"/>
              </a:rPr>
              <a:t>First beautifully designed product that's both stylish and functional​</a:t>
            </a:r>
            <a:endParaRPr b="0" lang="en-US" sz="1400" strike="noStrike" u="none">
              <a:solidFill>
                <a:schemeClr val="dk1"/>
              </a:solidFill>
              <a:uFillTx/>
              <a:latin typeface="Daytona Pro Light"/>
            </a:endParaRPr>
          </a:p>
        </p:txBody>
      </p:sp>
      <p:pic>
        <p:nvPicPr>
          <p:cNvPr id="511" name="Picture Placeholder 44" descr="clipboard with check list icon"/>
          <p:cNvPicPr/>
          <p:nvPr/>
        </p:nvPicPr>
        <p:blipFill>
          <a:blip r:embed="rId3"/>
          <a:srcRect l="358" t="0" r="358" b="0"/>
          <a:stretch/>
        </p:blipFill>
        <p:spPr>
          <a:xfrm>
            <a:off x="4190040" y="4281840"/>
            <a:ext cx="603000" cy="603000"/>
          </a:xfrm>
          <a:prstGeom prst="rect">
            <a:avLst/>
          </a:prstGeom>
          <a:noFill/>
          <a:ln w="0">
            <a:noFill/>
          </a:ln>
        </p:spPr>
      </p:pic>
      <p:sp>
        <p:nvSpPr>
          <p:cNvPr id="512" name="PlaceHolder 5"/>
          <p:cNvSpPr>
            <a:spLocks noGrp="1"/>
          </p:cNvSpPr>
          <p:nvPr>
            <p:ph/>
          </p:nvPr>
        </p:nvSpPr>
        <p:spPr>
          <a:xfrm>
            <a:off x="4190040" y="5044320"/>
            <a:ext cx="3008160" cy="347760"/>
          </a:xfrm>
          <a:prstGeom prst="rect">
            <a:avLst/>
          </a:prstGeom>
          <a:noFill/>
          <a:ln w="0">
            <a:noFill/>
          </a:ln>
        </p:spPr>
        <p:txBody>
          <a:bodyPr lIns="90000" rIns="90000" tIns="45000" bIns="45000" anchor="t">
            <a:noAutofit/>
          </a:bodyPr>
          <a:p>
            <a:pPr indent="0" defTabSz="914400">
              <a:lnSpc>
                <a:spcPct val="90000"/>
              </a:lnSpc>
              <a:spcBef>
                <a:spcPts val="1001"/>
              </a:spcBef>
              <a:buNone/>
              <a:tabLst>
                <a:tab algn="l" pos="0"/>
              </a:tabLst>
            </a:pPr>
            <a:r>
              <a:rPr b="0" lang="en-US" sz="1600" spc="201" strike="noStrike" u="none">
                <a:solidFill>
                  <a:schemeClr val="accent6"/>
                </a:solidFill>
                <a:uFillTx/>
                <a:latin typeface="Century Gothic Bold"/>
              </a:rPr>
              <a:t>Tested</a:t>
            </a:r>
            <a:endParaRPr b="0" lang="en-US" sz="1600" strike="noStrike" u="none">
              <a:solidFill>
                <a:schemeClr val="dk1"/>
              </a:solidFill>
              <a:uFillTx/>
              <a:latin typeface="Daytona Pro Light"/>
            </a:endParaRPr>
          </a:p>
        </p:txBody>
      </p:sp>
      <p:sp>
        <p:nvSpPr>
          <p:cNvPr id="513" name="PlaceHolder 6"/>
          <p:cNvSpPr>
            <a:spLocks noGrp="1"/>
          </p:cNvSpPr>
          <p:nvPr>
            <p:ph/>
          </p:nvPr>
        </p:nvSpPr>
        <p:spPr>
          <a:xfrm>
            <a:off x="4190040" y="5337720"/>
            <a:ext cx="3008160" cy="636480"/>
          </a:xfrm>
          <a:prstGeom prst="rect">
            <a:avLst/>
          </a:prstGeom>
          <a:noFill/>
          <a:ln w="0">
            <a:noFill/>
          </a:ln>
        </p:spPr>
        <p:txBody>
          <a:bodyPr lIns="90000" rIns="90000" tIns="45000" bIns="45000" anchor="t">
            <a:noAutofit/>
          </a:bodyPr>
          <a:p>
            <a:pPr indent="0" defTabSz="914400">
              <a:lnSpc>
                <a:spcPct val="150000"/>
              </a:lnSpc>
              <a:buNone/>
              <a:tabLst>
                <a:tab algn="l" pos="0"/>
              </a:tabLst>
            </a:pPr>
            <a:r>
              <a:rPr b="0" lang="en-ZA" sz="1400" strike="noStrike" u="none">
                <a:solidFill>
                  <a:schemeClr val="lt1"/>
                </a:solidFill>
                <a:uFillTx/>
                <a:latin typeface="Daytona Pro Light"/>
              </a:rPr>
              <a:t>Conducted testing with college students in the area​</a:t>
            </a:r>
            <a:endParaRPr b="0" lang="en-US" sz="1400" strike="noStrike" u="none">
              <a:solidFill>
                <a:schemeClr val="dk1"/>
              </a:solidFill>
              <a:uFillTx/>
              <a:latin typeface="Daytona Pro Light"/>
            </a:endParaRPr>
          </a:p>
        </p:txBody>
      </p:sp>
      <p:pic>
        <p:nvPicPr>
          <p:cNvPr id="514" name="Picture Placeholder 43" descr="two people talking icon"/>
          <p:cNvPicPr/>
          <p:nvPr/>
        </p:nvPicPr>
        <p:blipFill>
          <a:blip r:embed="rId4"/>
          <a:srcRect l="0" t="121" r="0" b="121"/>
          <a:stretch/>
        </p:blipFill>
        <p:spPr>
          <a:xfrm>
            <a:off x="7906680" y="4298760"/>
            <a:ext cx="603000" cy="603000"/>
          </a:xfrm>
          <a:prstGeom prst="rect">
            <a:avLst/>
          </a:prstGeom>
          <a:noFill/>
          <a:ln w="0">
            <a:noFill/>
          </a:ln>
        </p:spPr>
      </p:pic>
      <p:sp>
        <p:nvSpPr>
          <p:cNvPr id="515" name="PlaceHolder 7"/>
          <p:cNvSpPr>
            <a:spLocks noGrp="1"/>
          </p:cNvSpPr>
          <p:nvPr>
            <p:ph/>
          </p:nvPr>
        </p:nvSpPr>
        <p:spPr>
          <a:xfrm>
            <a:off x="7913880" y="5047560"/>
            <a:ext cx="3008160" cy="347760"/>
          </a:xfrm>
          <a:prstGeom prst="rect">
            <a:avLst/>
          </a:prstGeom>
          <a:noFill/>
          <a:ln w="0">
            <a:noFill/>
          </a:ln>
        </p:spPr>
        <p:txBody>
          <a:bodyPr lIns="90000" rIns="90000" tIns="45000" bIns="45000" anchor="t">
            <a:noAutofit/>
          </a:bodyPr>
          <a:p>
            <a:pPr indent="0" defTabSz="914400">
              <a:lnSpc>
                <a:spcPct val="90000"/>
              </a:lnSpc>
              <a:spcBef>
                <a:spcPts val="1001"/>
              </a:spcBef>
              <a:buNone/>
              <a:tabLst>
                <a:tab algn="l" pos="0"/>
              </a:tabLst>
            </a:pPr>
            <a:r>
              <a:rPr b="0" lang="en-US" sz="1600" spc="201" strike="noStrike" u="none">
                <a:solidFill>
                  <a:schemeClr val="accent6"/>
                </a:solidFill>
                <a:uFillTx/>
                <a:latin typeface="Century Gothic Bold"/>
              </a:rPr>
              <a:t>Authentic</a:t>
            </a:r>
            <a:endParaRPr b="0" lang="en-US" sz="1600" strike="noStrike" u="none">
              <a:solidFill>
                <a:schemeClr val="dk1"/>
              </a:solidFill>
              <a:uFillTx/>
              <a:latin typeface="Daytona Pro Light"/>
            </a:endParaRPr>
          </a:p>
        </p:txBody>
      </p:sp>
      <p:sp>
        <p:nvSpPr>
          <p:cNvPr id="516" name="PlaceHolder 8"/>
          <p:cNvSpPr>
            <a:spLocks noGrp="1"/>
          </p:cNvSpPr>
          <p:nvPr>
            <p:ph/>
          </p:nvPr>
        </p:nvSpPr>
        <p:spPr>
          <a:xfrm>
            <a:off x="7913880" y="5340960"/>
            <a:ext cx="3008160" cy="636480"/>
          </a:xfrm>
          <a:prstGeom prst="rect">
            <a:avLst/>
          </a:prstGeom>
          <a:noFill/>
          <a:ln w="0">
            <a:noFill/>
          </a:ln>
        </p:spPr>
        <p:txBody>
          <a:bodyPr lIns="90000" rIns="90000" tIns="45000" bIns="45000" anchor="t">
            <a:noAutofit/>
          </a:bodyPr>
          <a:p>
            <a:pPr indent="0" defTabSz="914400">
              <a:lnSpc>
                <a:spcPct val="150000"/>
              </a:lnSpc>
              <a:buNone/>
              <a:tabLst>
                <a:tab algn="l" pos="0"/>
              </a:tabLst>
            </a:pPr>
            <a:r>
              <a:rPr b="0" lang="en-ZA" sz="1400" strike="noStrike" u="none">
                <a:solidFill>
                  <a:schemeClr val="lt1"/>
                </a:solidFill>
                <a:uFillTx/>
                <a:latin typeface="Daytona Pro Light"/>
              </a:rPr>
              <a:t>Designed with the help and input of experts in the field ​</a:t>
            </a:r>
            <a:endParaRPr b="0" lang="en-US" sz="1400" strike="noStrike" u="none">
              <a:solidFill>
                <a:schemeClr val="dk1"/>
              </a:solidFill>
              <a:uFillTx/>
              <a:latin typeface="Daytona Pro Light"/>
            </a:endParaRPr>
          </a:p>
        </p:txBody>
      </p:sp>
      <p:sp>
        <p:nvSpPr>
          <p:cNvPr id="517" name="PlaceHolder 9"/>
          <p:cNvSpPr>
            <a:spLocks noGrp="1"/>
          </p:cNvSpPr>
          <p:nvPr>
            <p:ph type="ftr" idx="68"/>
          </p:nvPr>
        </p:nvSpPr>
        <p:spPr>
          <a:xfrm rot="5400000">
            <a:off x="10541520" y="1408320"/>
            <a:ext cx="2770200" cy="364680"/>
          </a:xfrm>
          <a:prstGeom prst="rect">
            <a:avLst/>
          </a:prstGeom>
          <a:noFill/>
          <a:ln w="0">
            <a:noFill/>
          </a:ln>
        </p:spPr>
        <p:txBody>
          <a:bodyPr lIns="90000" rIns="90000" tIns="45000" bIns="45000" anchor="ctr">
            <a:noAutofit/>
          </a:bodyPr>
          <a:lstStyle>
            <a:lvl1pPr indent="0" algn="r" defTabSz="914400">
              <a:lnSpc>
                <a:spcPct val="100000"/>
              </a:lnSpc>
              <a:buNone/>
              <a:defRPr b="0" lang="en-US" sz="900" spc="400" strike="noStrike" u="none" cap="all">
                <a:solidFill>
                  <a:schemeClr val="lt1"/>
                </a:solidFill>
                <a:uFillTx/>
                <a:latin typeface="Century Gothic Bold"/>
              </a:defRPr>
            </a:lvl1pPr>
          </a:lstStyle>
          <a:p>
            <a:pPr indent="0" algn="r" defTabSz="914400">
              <a:lnSpc>
                <a:spcPct val="100000"/>
              </a:lnSpc>
              <a:buNone/>
            </a:pPr>
            <a:r>
              <a:rPr b="0" lang="en-US" sz="900" spc="400" strike="noStrike" u="none" cap="all">
                <a:solidFill>
                  <a:schemeClr val="lt1"/>
                </a:solidFill>
                <a:uFillTx/>
                <a:latin typeface="Century Gothic Bold"/>
              </a:rPr>
              <a:t>PRESENTATION TITLE</a:t>
            </a:r>
            <a:endParaRPr b="0" lang="en-US" sz="900" strike="noStrike" u="none">
              <a:solidFill>
                <a:srgbClr val="ffffff"/>
              </a:solidFill>
              <a:uFillTx/>
              <a:latin typeface="Times New Roman"/>
            </a:endParaRPr>
          </a:p>
        </p:txBody>
      </p:sp>
      <p:sp>
        <p:nvSpPr>
          <p:cNvPr id="518" name="PlaceHolder 10"/>
          <p:cNvSpPr>
            <a:spLocks noGrp="1"/>
          </p:cNvSpPr>
          <p:nvPr>
            <p:ph type="sldNum" idx="69"/>
          </p:nvPr>
        </p:nvSpPr>
        <p:spPr>
          <a:xfrm>
            <a:off x="11518920" y="3164760"/>
            <a:ext cx="545400" cy="579600"/>
          </a:xfrm>
          <a:prstGeom prst="rect">
            <a:avLst/>
          </a:prstGeom>
          <a:noFill/>
          <a:ln w="0">
            <a:noFill/>
          </a:ln>
        </p:spPr>
        <p:txBody>
          <a:bodyPr lIns="90000" rIns="90000" tIns="45000" bIns="45000" anchor="ctr">
            <a:noAutofit/>
          </a:bodyPr>
          <a:lstStyle>
            <a:lvl1pPr indent="0" algn="r" defTabSz="914400">
              <a:lnSpc>
                <a:spcPct val="100000"/>
              </a:lnSpc>
              <a:buNone/>
              <a:defRPr b="0" lang="en-US" sz="1600" strike="noStrike" u="none">
                <a:solidFill>
                  <a:schemeClr val="accent6"/>
                </a:solidFill>
                <a:uFillTx/>
                <a:latin typeface="Daytona Pro Light"/>
              </a:defRPr>
            </a:lvl1pPr>
          </a:lstStyle>
          <a:p>
            <a:pPr indent="0" algn="r" defTabSz="914400">
              <a:lnSpc>
                <a:spcPct val="100000"/>
              </a:lnSpc>
              <a:buNone/>
            </a:pPr>
            <a:fld id="{B61AE67D-B2D1-42D1-9604-69B57154B980}" type="slidenum">
              <a:rPr b="0" lang="en-US" sz="1600" strike="noStrike" u="none">
                <a:solidFill>
                  <a:schemeClr val="accent6"/>
                </a:solidFill>
                <a:uFillTx/>
                <a:latin typeface="Daytona Pro Light"/>
              </a:rPr>
              <a:t>&lt;number&gt;</a:t>
            </a:fld>
            <a:endParaRPr b="0" lang="en-US" sz="1600" strike="noStrike" u="none">
              <a:solidFill>
                <a:srgbClr val="ffffff"/>
              </a:solidFill>
              <a:uFillTx/>
              <a:latin typeface="Times New Roman"/>
            </a:endParaRPr>
          </a:p>
        </p:txBody>
      </p:sp>
      <p:sp>
        <p:nvSpPr>
          <p:cNvPr id="519" name=""/>
          <p:cNvSpPr/>
          <p:nvPr/>
        </p:nvSpPr>
        <p:spPr>
          <a:xfrm>
            <a:off x="0" y="0"/>
            <a:ext cx="12192120" cy="6858000"/>
          </a:xfrm>
          <a:prstGeom prst="rect">
            <a:avLst/>
          </a:prstGeom>
          <a:solidFill>
            <a:srgbClr val="ffffff"/>
          </a:solidFill>
          <a:ln w="0">
            <a:solidFill>
              <a:srgbClr val="3465a4"/>
            </a:solidFill>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pic>
        <p:nvPicPr>
          <p:cNvPr id="520" name="" descr=""/>
          <p:cNvPicPr/>
          <p:nvPr/>
        </p:nvPicPr>
        <p:blipFill>
          <a:blip r:embed="rId5"/>
          <a:stretch/>
        </p:blipFill>
        <p:spPr>
          <a:xfrm>
            <a:off x="5516280" y="0"/>
            <a:ext cx="6675840" cy="6858000"/>
          </a:xfrm>
          <a:prstGeom prst="rect">
            <a:avLst/>
          </a:prstGeom>
          <a:noFill/>
          <a:ln w="0">
            <a:noFill/>
          </a:ln>
        </p:spPr>
      </p:pic>
      <p:sp>
        <p:nvSpPr>
          <p:cNvPr id="521" name="PlaceHolder 11"/>
          <p:cNvSpPr>
            <a:spLocks noGrp="1"/>
          </p:cNvSpPr>
          <p:nvPr>
            <p:ph/>
          </p:nvPr>
        </p:nvSpPr>
        <p:spPr>
          <a:xfrm>
            <a:off x="0" y="0"/>
            <a:ext cx="5715000" cy="6858000"/>
          </a:xfrm>
          <a:prstGeom prst="rect">
            <a:avLst/>
          </a:prstGeom>
          <a:noFill/>
          <a:ln w="0">
            <a:noFill/>
          </a:ln>
        </p:spPr>
        <p:txBody>
          <a:bodyPr lIns="90000" rIns="90000" tIns="45000" bIns="45000" anchor="t">
            <a:noAutofit/>
          </a:bodyPr>
          <a:p>
            <a:pPr indent="0" algn="ctr" defTabSz="914400">
              <a:lnSpc>
                <a:spcPct val="200000"/>
              </a:lnSpc>
              <a:spcBef>
                <a:spcPts val="1191"/>
              </a:spcBef>
              <a:spcAft>
                <a:spcPts val="992"/>
              </a:spcAft>
              <a:buNone/>
              <a:tabLst>
                <a:tab algn="l" pos="0"/>
              </a:tabLst>
            </a:pPr>
            <a:r>
              <a:rPr b="1" lang="en-ZA" sz="1800" spc="201" strike="noStrike" u="none">
                <a:solidFill>
                  <a:schemeClr val="dk1"/>
                </a:solidFill>
                <a:uFillTx/>
                <a:latin typeface="Daytona Pro Light"/>
              </a:rPr>
              <a:t>The Future of Nanotechnology</a:t>
            </a:r>
            <a:endParaRPr b="0" lang="en-US" sz="1800" strike="noStrike" u="none">
              <a:solidFill>
                <a:schemeClr val="dk1"/>
              </a:solidFill>
              <a:uFillTx/>
              <a:latin typeface="Daytona Pro Light"/>
            </a:endParaRPr>
          </a:p>
          <a:p>
            <a:pPr indent="0" defTabSz="914400">
              <a:lnSpc>
                <a:spcPct val="200000"/>
              </a:lnSpc>
              <a:spcBef>
                <a:spcPts val="1191"/>
              </a:spcBef>
              <a:spcAft>
                <a:spcPts val="992"/>
              </a:spcAft>
              <a:buNone/>
              <a:tabLst>
                <a:tab algn="l" pos="0"/>
              </a:tabLst>
            </a:pPr>
            <a:r>
              <a:rPr b="1" lang="en-ZA" sz="1500" spc="201" strike="noStrike" u="none">
                <a:solidFill>
                  <a:schemeClr val="dk1"/>
                </a:solidFill>
                <a:uFillTx/>
                <a:latin typeface="Daytona Pro Light"/>
              </a:rPr>
              <a:t>Medicine:</a:t>
            </a:r>
            <a:r>
              <a:rPr b="0" lang="en-ZA" sz="1500" spc="201" strike="noStrike" u="none">
                <a:solidFill>
                  <a:schemeClr val="dk1"/>
                </a:solidFill>
                <a:uFillTx/>
                <a:latin typeface="Daytona Pro Light"/>
              </a:rPr>
              <a:t> Targeted drug delivery, regenerative medicine, and cancer-fighting nano robots.</a:t>
            </a:r>
            <a:endParaRPr b="0" lang="en-US" sz="1500" strike="noStrike" u="none">
              <a:solidFill>
                <a:schemeClr val="dk1"/>
              </a:solidFill>
              <a:uFillTx/>
              <a:latin typeface="Daytona Pro Light"/>
            </a:endParaRPr>
          </a:p>
          <a:p>
            <a:pPr indent="0" defTabSz="914400">
              <a:lnSpc>
                <a:spcPct val="200000"/>
              </a:lnSpc>
              <a:buNone/>
              <a:tabLst>
                <a:tab algn="l" pos="0"/>
              </a:tabLst>
            </a:pPr>
            <a:r>
              <a:rPr b="1" lang="en-ZA" sz="1500" spc="201" strike="noStrike" u="none">
                <a:solidFill>
                  <a:schemeClr val="dk1"/>
                </a:solidFill>
                <a:uFillTx/>
                <a:latin typeface="Daytona Pro Light"/>
              </a:rPr>
              <a:t>Electronics:</a:t>
            </a:r>
            <a:r>
              <a:rPr b="0" lang="en-ZA" sz="1500" spc="201" strike="noStrike" u="none">
                <a:solidFill>
                  <a:schemeClr val="dk1"/>
                </a:solidFill>
                <a:uFillTx/>
                <a:latin typeface="Daytona Pro Light"/>
              </a:rPr>
              <a:t> Faster quantum computing, flexible devices, and AI-driven nano chips.</a:t>
            </a:r>
            <a:endParaRPr b="0" lang="en-US" sz="1500" strike="noStrike" u="none">
              <a:solidFill>
                <a:schemeClr val="dk1"/>
              </a:solidFill>
              <a:uFillTx/>
              <a:latin typeface="Daytona Pro Light"/>
            </a:endParaRPr>
          </a:p>
          <a:p>
            <a:pPr indent="0" defTabSz="914400">
              <a:lnSpc>
                <a:spcPct val="200000"/>
              </a:lnSpc>
              <a:buNone/>
              <a:tabLst>
                <a:tab algn="l" pos="0"/>
              </a:tabLst>
            </a:pPr>
            <a:r>
              <a:rPr b="1" lang="en-ZA" sz="1500" spc="201" strike="noStrike" u="none">
                <a:solidFill>
                  <a:schemeClr val="dk1"/>
                </a:solidFill>
                <a:uFillTx/>
                <a:latin typeface="Daytona Pro Light"/>
              </a:rPr>
              <a:t>Energy:</a:t>
            </a:r>
            <a:r>
              <a:rPr b="0" lang="en-ZA" sz="1500" spc="201" strike="noStrike" u="none">
                <a:solidFill>
                  <a:schemeClr val="dk1"/>
                </a:solidFill>
                <a:uFillTx/>
                <a:latin typeface="Daytona Pro Light"/>
              </a:rPr>
              <a:t> Efficient solar cells, long-lasting batteries, and sustainable hydrogen production.</a:t>
            </a:r>
            <a:endParaRPr b="0" lang="en-US" sz="1500" strike="noStrike" u="none">
              <a:solidFill>
                <a:schemeClr val="dk1"/>
              </a:solidFill>
              <a:uFillTx/>
              <a:latin typeface="Daytona Pro Light"/>
            </a:endParaRPr>
          </a:p>
          <a:p>
            <a:pPr indent="0" defTabSz="914400">
              <a:lnSpc>
                <a:spcPct val="200000"/>
              </a:lnSpc>
              <a:buNone/>
              <a:tabLst>
                <a:tab algn="l" pos="0"/>
              </a:tabLst>
            </a:pPr>
            <a:r>
              <a:rPr b="1" lang="en-ZA" sz="1500" spc="201" strike="noStrike" u="none">
                <a:solidFill>
                  <a:schemeClr val="dk1"/>
                </a:solidFill>
                <a:uFillTx/>
                <a:latin typeface="Daytona Pro Light"/>
              </a:rPr>
              <a:t>Environment:</a:t>
            </a:r>
            <a:r>
              <a:rPr b="0" lang="en-ZA" sz="1500" spc="201" strike="noStrike" u="none">
                <a:solidFill>
                  <a:schemeClr val="dk1"/>
                </a:solidFill>
                <a:uFillTx/>
                <a:latin typeface="Daytona Pro Light"/>
              </a:rPr>
              <a:t> Nano filters for clean water, air pollution control, and carbon capture.</a:t>
            </a:r>
            <a:endParaRPr b="0" lang="en-US" sz="1500" strike="noStrike" u="none">
              <a:solidFill>
                <a:schemeClr val="dk1"/>
              </a:solidFill>
              <a:uFillTx/>
              <a:latin typeface="Daytona Pro Light"/>
            </a:endParaRPr>
          </a:p>
          <a:p>
            <a:pPr indent="0" defTabSz="914400">
              <a:lnSpc>
                <a:spcPct val="200000"/>
              </a:lnSpc>
              <a:buNone/>
              <a:tabLst>
                <a:tab algn="l" pos="0"/>
              </a:tabLst>
            </a:pPr>
            <a:r>
              <a:rPr b="1" lang="en-ZA" sz="1500" spc="201" strike="noStrike" u="none">
                <a:solidFill>
                  <a:schemeClr val="dk1"/>
                </a:solidFill>
                <a:uFillTx/>
                <a:latin typeface="Daytona Pro Light"/>
              </a:rPr>
              <a:t>Agriculture:</a:t>
            </a:r>
            <a:r>
              <a:rPr b="0" lang="en-ZA" sz="1500" spc="201" strike="noStrike" u="none">
                <a:solidFill>
                  <a:schemeClr val="dk1"/>
                </a:solidFill>
                <a:uFillTx/>
                <a:latin typeface="Daytona Pro Light"/>
              </a:rPr>
              <a:t> Smart nano sensors, precision fertilizers, and extended food preservation.</a:t>
            </a:r>
            <a:endParaRPr b="0" lang="en-US" sz="1500" strike="noStrike" u="none">
              <a:solidFill>
                <a:schemeClr val="dk1"/>
              </a:solidFill>
              <a:uFillTx/>
              <a:latin typeface="Daytona Pro Light"/>
            </a:endParaRPr>
          </a:p>
          <a:p>
            <a:pPr indent="0" defTabSz="914400">
              <a:lnSpc>
                <a:spcPct val="200000"/>
              </a:lnSpc>
              <a:buNone/>
              <a:tabLst>
                <a:tab algn="l" pos="0"/>
              </a:tabLst>
            </a:pPr>
            <a:r>
              <a:rPr b="1" lang="en-ZA" sz="1500" spc="201" strike="noStrike" u="none">
                <a:solidFill>
                  <a:schemeClr val="dk1"/>
                </a:solidFill>
                <a:uFillTx/>
                <a:latin typeface="Daytona Pro Light"/>
              </a:rPr>
              <a:t>Aerospace:</a:t>
            </a:r>
            <a:r>
              <a:rPr b="0" lang="en-ZA" sz="1500" spc="201" strike="noStrike" u="none">
                <a:solidFill>
                  <a:schemeClr val="dk1"/>
                </a:solidFill>
                <a:uFillTx/>
                <a:latin typeface="Daytona Pro Light"/>
              </a:rPr>
              <a:t> Lightweight nano materials for faster spacecraft and self-healing systems.</a:t>
            </a:r>
            <a:endParaRPr b="0" lang="en-US" sz="1500" strike="noStrike" u="none">
              <a:solidFill>
                <a:schemeClr val="dk1"/>
              </a:solidFill>
              <a:uFillTx/>
              <a:latin typeface="Daytona Pro Light"/>
            </a:endParaRPr>
          </a:p>
          <a:p>
            <a:pPr indent="0" defTabSz="914400">
              <a:lnSpc>
                <a:spcPct val="200000"/>
              </a:lnSpc>
              <a:spcBef>
                <a:spcPts val="1191"/>
              </a:spcBef>
              <a:spcAft>
                <a:spcPts val="992"/>
              </a:spcAft>
              <a:buNone/>
              <a:tabLst>
                <a:tab algn="l" pos="0"/>
              </a:tabLst>
            </a:pPr>
            <a:r>
              <a:rPr b="0" lang="en-ZA" sz="1000" spc="201" strike="noStrike" u="none">
                <a:solidFill>
                  <a:schemeClr val="dk1"/>
                </a:solidFill>
                <a:uFillTx/>
                <a:latin typeface="Daytona Pro Light"/>
              </a:rPr>
              <a:t> </a:t>
            </a:r>
            <a:endParaRPr b="0" lang="en-US" sz="1000" strike="noStrike" u="none">
              <a:solidFill>
                <a:schemeClr val="dk1"/>
              </a:solidFill>
              <a:uFillTx/>
              <a:latin typeface="Daytona Pro Light"/>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PlaceHolder 1"/>
          <p:cNvSpPr>
            <a:spLocks noGrp="1"/>
          </p:cNvSpPr>
          <p:nvPr>
            <p:ph type="title"/>
          </p:nvPr>
        </p:nvSpPr>
        <p:spPr>
          <a:xfrm>
            <a:off x="3672720" y="1823760"/>
            <a:ext cx="4569120" cy="579600"/>
          </a:xfrm>
          <a:prstGeom prst="rect">
            <a:avLst/>
          </a:prstGeom>
          <a:noFill/>
          <a:ln w="0">
            <a:noFill/>
          </a:ln>
        </p:spPr>
        <p:txBody>
          <a:bodyPr lIns="90000" rIns="90000" tIns="45000" bIns="45000" anchor="t">
            <a:noAutofit/>
          </a:bodyPr>
          <a:p>
            <a:pPr indent="0" defTabSz="914400">
              <a:lnSpc>
                <a:spcPct val="90000"/>
              </a:lnSpc>
              <a:buNone/>
            </a:pPr>
            <a:r>
              <a:rPr b="0" lang="en-US" sz="2800" spc="400" strike="noStrike" u="none" cap="all">
                <a:solidFill>
                  <a:schemeClr val="lt1"/>
                </a:solidFill>
                <a:uFillTx/>
                <a:latin typeface="Century Gothic Bold"/>
              </a:rPr>
              <a:t>Product Benefits</a:t>
            </a:r>
            <a:endParaRPr b="0" lang="en-US" sz="2800" strike="noStrike" u="none">
              <a:solidFill>
                <a:schemeClr val="dk1"/>
              </a:solidFill>
              <a:uFillTx/>
              <a:latin typeface="Daytona Pro Light"/>
            </a:endParaRPr>
          </a:p>
        </p:txBody>
      </p:sp>
      <p:sp>
        <p:nvSpPr>
          <p:cNvPr id="523" name="PlaceHolder 2"/>
          <p:cNvSpPr>
            <a:spLocks noGrp="1"/>
          </p:cNvSpPr>
          <p:nvPr>
            <p:ph type="ftr" idx="70"/>
          </p:nvPr>
        </p:nvSpPr>
        <p:spPr>
          <a:xfrm rot="5400000">
            <a:off x="10541520" y="1408320"/>
            <a:ext cx="2770200" cy="364680"/>
          </a:xfrm>
          <a:prstGeom prst="rect">
            <a:avLst/>
          </a:prstGeom>
          <a:noFill/>
          <a:ln w="0">
            <a:noFill/>
          </a:ln>
        </p:spPr>
        <p:txBody>
          <a:bodyPr lIns="90000" rIns="90000" tIns="45000" bIns="45000" anchor="ctr">
            <a:noAutofit/>
          </a:bodyPr>
          <a:lstStyle>
            <a:lvl1pPr indent="0" algn="r" defTabSz="914400">
              <a:lnSpc>
                <a:spcPct val="100000"/>
              </a:lnSpc>
              <a:buNone/>
              <a:defRPr b="0" lang="en-US" sz="900" spc="400" strike="noStrike" u="none" cap="all">
                <a:solidFill>
                  <a:schemeClr val="lt1"/>
                </a:solidFill>
                <a:uFillTx/>
                <a:latin typeface="Century Gothic Bold"/>
              </a:defRPr>
            </a:lvl1pPr>
          </a:lstStyle>
          <a:p>
            <a:pPr indent="0" algn="r" defTabSz="914400">
              <a:lnSpc>
                <a:spcPct val="100000"/>
              </a:lnSpc>
              <a:buNone/>
            </a:pPr>
            <a:r>
              <a:rPr b="0" lang="en-US" sz="900" spc="400" strike="noStrike" u="none" cap="all">
                <a:solidFill>
                  <a:schemeClr val="lt1"/>
                </a:solidFill>
                <a:uFillTx/>
                <a:latin typeface="Century Gothic Bold"/>
              </a:rPr>
              <a:t>PRESENTATION TITLE</a:t>
            </a:r>
            <a:endParaRPr b="0" lang="en-US" sz="900" strike="noStrike" u="none">
              <a:solidFill>
                <a:srgbClr val="ffffff"/>
              </a:solidFill>
              <a:uFillTx/>
              <a:latin typeface="Times New Roman"/>
            </a:endParaRPr>
          </a:p>
        </p:txBody>
      </p:sp>
      <p:sp>
        <p:nvSpPr>
          <p:cNvPr id="524" name="PlaceHolder 3"/>
          <p:cNvSpPr>
            <a:spLocks noGrp="1"/>
          </p:cNvSpPr>
          <p:nvPr>
            <p:ph type="sldNum" idx="71"/>
          </p:nvPr>
        </p:nvSpPr>
        <p:spPr>
          <a:xfrm>
            <a:off x="11518920" y="3164760"/>
            <a:ext cx="545400" cy="579600"/>
          </a:xfrm>
          <a:prstGeom prst="rect">
            <a:avLst/>
          </a:prstGeom>
          <a:noFill/>
          <a:ln w="0">
            <a:noFill/>
          </a:ln>
        </p:spPr>
        <p:txBody>
          <a:bodyPr lIns="90000" rIns="90000" tIns="45000" bIns="45000" anchor="ctr">
            <a:noAutofit/>
          </a:bodyPr>
          <a:lstStyle>
            <a:lvl1pPr indent="0" algn="r" defTabSz="914400">
              <a:lnSpc>
                <a:spcPct val="100000"/>
              </a:lnSpc>
              <a:buNone/>
              <a:defRPr b="0" lang="en-US" sz="1600" strike="noStrike" u="none">
                <a:solidFill>
                  <a:schemeClr val="accent6"/>
                </a:solidFill>
                <a:uFillTx/>
                <a:latin typeface="Daytona Pro Light"/>
              </a:defRPr>
            </a:lvl1pPr>
          </a:lstStyle>
          <a:p>
            <a:pPr indent="0" algn="r" defTabSz="914400">
              <a:lnSpc>
                <a:spcPct val="100000"/>
              </a:lnSpc>
              <a:buNone/>
            </a:pPr>
            <a:fld id="{4290CCD6-1D15-43E7-8516-ED701A964D27}" type="slidenum">
              <a:rPr b="0" lang="en-US" sz="1600" strike="noStrike" u="none">
                <a:solidFill>
                  <a:schemeClr val="accent6"/>
                </a:solidFill>
                <a:uFillTx/>
                <a:latin typeface="Daytona Pro Light"/>
              </a:rPr>
              <a:t>&lt;number&gt;</a:t>
            </a:fld>
            <a:endParaRPr b="0" lang="en-US" sz="1600" strike="noStrike" u="none">
              <a:solidFill>
                <a:srgbClr val="ffffff"/>
              </a:solidFill>
              <a:uFillTx/>
              <a:latin typeface="Times New Roman"/>
            </a:endParaRPr>
          </a:p>
        </p:txBody>
      </p:sp>
      <p:pic>
        <p:nvPicPr>
          <p:cNvPr id="525" name="" descr=""/>
          <p:cNvPicPr/>
          <p:nvPr/>
        </p:nvPicPr>
        <p:blipFill>
          <a:blip r:embed="rId1"/>
          <a:stretch/>
        </p:blipFill>
        <p:spPr>
          <a:xfrm>
            <a:off x="0" y="11520"/>
            <a:ext cx="12216600" cy="6846480"/>
          </a:xfrm>
          <a:prstGeom prst="rect">
            <a:avLst/>
          </a:prstGeom>
          <a:noFill/>
          <a:ln w="0">
            <a:noFill/>
          </a:ln>
        </p:spPr>
      </p:pic>
      <p:sp>
        <p:nvSpPr>
          <p:cNvPr id="526" name="Title 33"/>
          <p:cNvSpPr txBox="1"/>
          <p:nvPr/>
        </p:nvSpPr>
        <p:spPr>
          <a:xfrm>
            <a:off x="-1091880" y="5257800"/>
            <a:ext cx="8178480" cy="1754280"/>
          </a:xfrm>
          <a:prstGeom prst="rect">
            <a:avLst/>
          </a:prstGeom>
          <a:noFill/>
          <a:ln w="0">
            <a:noFill/>
          </a:ln>
        </p:spPr>
        <p:txBody>
          <a:bodyPr lIns="90000" rIns="90000" tIns="45000" bIns="45000" anchor="t">
            <a:noAutofit/>
          </a:bodyPr>
          <a:p>
            <a:pPr algn="ctr" defTabSz="914400">
              <a:lnSpc>
                <a:spcPct val="90000"/>
              </a:lnSpc>
            </a:pPr>
            <a:r>
              <a:rPr b="0" lang="en-US" sz="6000" spc="400" strike="noStrike" u="none" cap="all">
                <a:solidFill>
                  <a:srgbClr val="ffffff"/>
                </a:solidFill>
                <a:uFillTx/>
                <a:latin typeface="Georgia"/>
              </a:rPr>
              <a:t>THANK YOU</a:t>
            </a:r>
            <a:r>
              <a:rPr b="0" lang="en-US" sz="6000" spc="400" strike="noStrike" u="none" cap="all">
                <a:solidFill>
                  <a:srgbClr val="ffbf00"/>
                </a:solidFill>
                <a:uFillTx/>
                <a:latin typeface="Georgia"/>
              </a:rPr>
              <a:t> </a:t>
            </a:r>
            <a:endParaRPr b="0" lang="en-US" sz="6000" strike="noStrike" u="none">
              <a:solidFill>
                <a:srgbClr val="ffbf00"/>
              </a:solidFill>
              <a:uFillTx/>
              <a:latin typeface="Georgia"/>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Custom 18">
      <a:dk1>
        <a:srgbClr val="000000"/>
      </a:dk1>
      <a:lt1>
        <a:srgbClr val="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Custom 18">
      <a:dk1>
        <a:srgbClr val="000000"/>
      </a:dk1>
      <a:lt1>
        <a:srgbClr val="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Custom 18">
      <a:dk1>
        <a:srgbClr val="000000"/>
      </a:dk1>
      <a:lt1>
        <a:srgbClr val="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Custom 18">
      <a:dk1>
        <a:srgbClr val="000000"/>
      </a:dk1>
      <a:lt1>
        <a:srgbClr val="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Custom 18">
      <a:dk1>
        <a:srgbClr val="000000"/>
      </a:dk1>
      <a:lt1>
        <a:srgbClr val="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Custom 18">
      <a:dk1>
        <a:srgbClr val="000000"/>
      </a:dk1>
      <a:lt1>
        <a:srgbClr val="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5.xml><?xml version="1.0" encoding="utf-8"?>
<a:theme xmlns:a="http://schemas.openxmlformats.org/drawingml/2006/main" xmlns:r="http://schemas.openxmlformats.org/officeDocument/2006/relationships" name="Office Theme">
  <a:themeElements>
    <a:clrScheme name="Custom 18">
      <a:dk1>
        <a:srgbClr val="000000"/>
      </a:dk1>
      <a:lt1>
        <a:srgbClr val="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6.xml><?xml version="1.0" encoding="utf-8"?>
<a:theme xmlns:a="http://schemas.openxmlformats.org/drawingml/2006/main" xmlns:r="http://schemas.openxmlformats.org/officeDocument/2006/relationships" name="Office Theme">
  <a:themeElements>
    <a:clrScheme name="Custom 18">
      <a:dk1>
        <a:srgbClr val="000000"/>
      </a:dk1>
      <a:lt1>
        <a:srgbClr val="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Custom 18">
      <a:dk1>
        <a:srgbClr val="000000"/>
      </a:dk1>
      <a:lt1>
        <a:srgbClr val="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8.xml><?xml version="1.0" encoding="utf-8"?>
<a:theme xmlns:a="http://schemas.openxmlformats.org/drawingml/2006/main" xmlns:r="http://schemas.openxmlformats.org/officeDocument/2006/relationships" name="Office Theme">
  <a:themeElements>
    <a:clrScheme name="Custom 18">
      <a:dk1>
        <a:srgbClr val="000000"/>
      </a:dk1>
      <a:lt1>
        <a:srgbClr val="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9.xml><?xml version="1.0" encoding="utf-8"?>
<a:theme xmlns:a="http://schemas.openxmlformats.org/drawingml/2006/main" xmlns:r="http://schemas.openxmlformats.org/officeDocument/2006/relationships" name="Office Theme">
  <a:themeElements>
    <a:clrScheme name="Custom 18">
      <a:dk1>
        <a:srgbClr val="000000"/>
      </a:dk1>
      <a:lt1>
        <a:srgbClr val="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18">
      <a:dk1>
        <a:srgbClr val="000000"/>
      </a:dk1>
      <a:lt1>
        <a:srgbClr val="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0.xml><?xml version="1.0" encoding="utf-8"?>
<a:theme xmlns:a="http://schemas.openxmlformats.org/drawingml/2006/main" xmlns:r="http://schemas.openxmlformats.org/officeDocument/2006/relationships" name="Office Theme">
  <a:themeElements>
    <a:clrScheme name="Custom 18">
      <a:dk1>
        <a:srgbClr val="000000"/>
      </a:dk1>
      <a:lt1>
        <a:srgbClr val="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1.xml><?xml version="1.0" encoding="utf-8"?>
<a:theme xmlns:a="http://schemas.openxmlformats.org/drawingml/2006/main" xmlns:r="http://schemas.openxmlformats.org/officeDocument/2006/relationships" name="Office Theme">
  <a:themeElements>
    <a:clrScheme name="Custom 18">
      <a:dk1>
        <a:srgbClr val="000000"/>
      </a:dk1>
      <a:lt1>
        <a:srgbClr val="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2.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Custom 18">
      <a:dk1>
        <a:srgbClr val="000000"/>
      </a:dk1>
      <a:lt1>
        <a:srgbClr val="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Custom 18">
      <a:dk1>
        <a:srgbClr val="000000"/>
      </a:dk1>
      <a:lt1>
        <a:srgbClr val="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Custom 18">
      <a:dk1>
        <a:srgbClr val="000000"/>
      </a:dk1>
      <a:lt1>
        <a:srgbClr val="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Custom 18">
      <a:dk1>
        <a:srgbClr val="000000"/>
      </a:dk1>
      <a:lt1>
        <a:srgbClr val="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Custom 18">
      <a:dk1>
        <a:srgbClr val="000000"/>
      </a:dk1>
      <a:lt1>
        <a:srgbClr val="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Custom 18">
      <a:dk1>
        <a:srgbClr val="000000"/>
      </a:dk1>
      <a:lt1>
        <a:srgbClr val="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Custom 18">
      <a:dk1>
        <a:srgbClr val="000000"/>
      </a:dk1>
      <a:lt1>
        <a:srgbClr val="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TM56488565</Template>
  <TotalTime>15</TotalTime>
  <Application>LibreOffice/24.8.4.2$Windows_X86_64 LibreOffice_project/bb3cfa12c7b1bf994ecc5649a80400d06cd71002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2021-05-30T19:37:17Z</dcterms:created>
  <dc:creator/>
  <dc:description/>
  <dc:language>en-US</dc:language>
  <cp:lastModifiedBy/>
  <dcterms:modified xsi:type="dcterms:W3CDTF">2024-12-27T20:18:33Z</dcterms:modified>
  <cp:revision>3</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Notes">
    <vt:r8>2</vt:r8>
  </property>
  <property fmtid="{D5CDD505-2E9C-101B-9397-08002B2CF9AE}" pid="4" name="PresentationFormat">
    <vt:lpwstr>Widescreen</vt:lpwstr>
  </property>
  <property fmtid="{D5CDD505-2E9C-101B-9397-08002B2CF9AE}" pid="5" name="Slides">
    <vt:r8>20</vt:r8>
  </property>
</Properties>
</file>